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7" r:id="rId1"/>
  </p:sldMasterIdLst>
  <p:sldIdLst>
    <p:sldId id="256" r:id="rId2"/>
    <p:sldId id="259" r:id="rId3"/>
    <p:sldId id="257" r:id="rId4"/>
    <p:sldId id="267" r:id="rId5"/>
    <p:sldId id="276" r:id="rId6"/>
    <p:sldId id="258" r:id="rId7"/>
    <p:sldId id="277" r:id="rId8"/>
    <p:sldId id="278" r:id="rId9"/>
    <p:sldId id="262" r:id="rId10"/>
    <p:sldId id="275" r:id="rId11"/>
    <p:sldId id="266" r:id="rId12"/>
  </p:sldIdLst>
  <p:sldSz cx="35763200" cy="201168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60"/>
  </p:normalViewPr>
  <p:slideViewPr>
    <p:cSldViewPr snapToGrid="0">
      <p:cViewPr varScale="1">
        <p:scale>
          <a:sx n="30" d="100"/>
          <a:sy n="30" d="100"/>
        </p:scale>
        <p:origin x="27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3CECB-7CD5-72B2-BCDC-F0946F108E56}"/>
              </a:ext>
            </a:extLst>
          </p:cNvPr>
          <p:cNvSpPr>
            <a:spLocks noGrp="1"/>
          </p:cNvSpPr>
          <p:nvPr>
            <p:ph type="ctrTitle"/>
          </p:nvPr>
        </p:nvSpPr>
        <p:spPr>
          <a:xfrm>
            <a:off x="4470400" y="3292265"/>
            <a:ext cx="26822400" cy="7003627"/>
          </a:xfrm>
        </p:spPr>
        <p:txBody>
          <a:bodyPr anchor="b"/>
          <a:lstStyle>
            <a:lvl1pPr algn="ctr">
              <a:defRPr sz="17600"/>
            </a:lvl1pPr>
          </a:lstStyle>
          <a:p>
            <a:r>
              <a:rPr lang="en-US"/>
              <a:t>Click to edit Master title style</a:t>
            </a:r>
            <a:endParaRPr lang="en-IN"/>
          </a:p>
        </p:txBody>
      </p:sp>
      <p:sp>
        <p:nvSpPr>
          <p:cNvPr id="3" name="Subtitle 2">
            <a:extLst>
              <a:ext uri="{FF2B5EF4-FFF2-40B4-BE49-F238E27FC236}">
                <a16:creationId xmlns:a16="http://schemas.microsoft.com/office/drawing/2014/main" id="{0E3ED050-D0F3-2516-2A68-C18D7CAC1085}"/>
              </a:ext>
            </a:extLst>
          </p:cNvPr>
          <p:cNvSpPr>
            <a:spLocks noGrp="1"/>
          </p:cNvSpPr>
          <p:nvPr>
            <p:ph type="subTitle" idx="1"/>
          </p:nvPr>
        </p:nvSpPr>
        <p:spPr>
          <a:xfrm>
            <a:off x="4470400" y="10565978"/>
            <a:ext cx="26822400" cy="4856902"/>
          </a:xfrm>
        </p:spPr>
        <p:txBody>
          <a:bodyPr/>
          <a:lstStyle>
            <a:lvl1pPr marL="0" indent="0" algn="ctr">
              <a:buNone/>
              <a:defRPr sz="7040"/>
            </a:lvl1pPr>
            <a:lvl2pPr marL="1341105" indent="0" algn="ctr">
              <a:buNone/>
              <a:defRPr sz="5867"/>
            </a:lvl2pPr>
            <a:lvl3pPr marL="2682210" indent="0" algn="ctr">
              <a:buNone/>
              <a:defRPr sz="5280"/>
            </a:lvl3pPr>
            <a:lvl4pPr marL="4023314" indent="0" algn="ctr">
              <a:buNone/>
              <a:defRPr sz="4693"/>
            </a:lvl4pPr>
            <a:lvl5pPr marL="5364419" indent="0" algn="ctr">
              <a:buNone/>
              <a:defRPr sz="4693"/>
            </a:lvl5pPr>
            <a:lvl6pPr marL="6705524" indent="0" algn="ctr">
              <a:buNone/>
              <a:defRPr sz="4693"/>
            </a:lvl6pPr>
            <a:lvl7pPr marL="8046629" indent="0" algn="ctr">
              <a:buNone/>
              <a:defRPr sz="4693"/>
            </a:lvl7pPr>
            <a:lvl8pPr marL="9387733" indent="0" algn="ctr">
              <a:buNone/>
              <a:defRPr sz="4693"/>
            </a:lvl8pPr>
            <a:lvl9pPr marL="10728838" indent="0" algn="ctr">
              <a:buNone/>
              <a:defRPr sz="4693"/>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02F8623-A93F-3045-2B35-E2C0575E3B03}"/>
              </a:ext>
            </a:extLst>
          </p:cNvPr>
          <p:cNvSpPr>
            <a:spLocks noGrp="1"/>
          </p:cNvSpPr>
          <p:nvPr>
            <p:ph type="dt" sz="half" idx="10"/>
          </p:nvPr>
        </p:nvSpPr>
        <p:spPr/>
        <p:txBody>
          <a:bodyPr/>
          <a:lstStyle/>
          <a:p>
            <a:fld id="{B7505682-797F-44FC-A382-8B6C2659ED26}" type="datetimeFigureOut">
              <a:rPr lang="en-US" smtClean="0"/>
              <a:t>7/8/2024</a:t>
            </a:fld>
            <a:endParaRPr lang="en-US"/>
          </a:p>
        </p:txBody>
      </p:sp>
      <p:sp>
        <p:nvSpPr>
          <p:cNvPr id="5" name="Footer Placeholder 4">
            <a:extLst>
              <a:ext uri="{FF2B5EF4-FFF2-40B4-BE49-F238E27FC236}">
                <a16:creationId xmlns:a16="http://schemas.microsoft.com/office/drawing/2014/main" id="{283997F6-6CBC-C9EC-FEF0-947233B359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B43CAC-7DD0-B161-5594-A6D6376C1AB6}"/>
              </a:ext>
            </a:extLst>
          </p:cNvPr>
          <p:cNvSpPr>
            <a:spLocks noGrp="1"/>
          </p:cNvSpPr>
          <p:nvPr>
            <p:ph type="sldNum" sz="quarter" idx="12"/>
          </p:nvPr>
        </p:nvSpPr>
        <p:spPr/>
        <p:txBody>
          <a:bodyPr/>
          <a:lstStyle/>
          <a:p>
            <a:fld id="{DE21D784-9BF3-4C07-8329-5ECC9192B848}" type="slidenum">
              <a:rPr lang="en-US" smtClean="0"/>
              <a:t>‹#›</a:t>
            </a:fld>
            <a:endParaRPr lang="en-US"/>
          </a:p>
        </p:txBody>
      </p:sp>
    </p:spTree>
    <p:extLst>
      <p:ext uri="{BB962C8B-B14F-4D97-AF65-F5344CB8AC3E}">
        <p14:creationId xmlns:p14="http://schemas.microsoft.com/office/powerpoint/2010/main" val="34990909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4CC37-E36D-1532-BC3C-F3D8201CB05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4D444EF-710C-8F00-7021-837F1191D6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A518644-F086-22AD-B6DD-7F6535B83B72}"/>
              </a:ext>
            </a:extLst>
          </p:cNvPr>
          <p:cNvSpPr>
            <a:spLocks noGrp="1"/>
          </p:cNvSpPr>
          <p:nvPr>
            <p:ph type="dt" sz="half" idx="10"/>
          </p:nvPr>
        </p:nvSpPr>
        <p:spPr/>
        <p:txBody>
          <a:bodyPr/>
          <a:lstStyle/>
          <a:p>
            <a:fld id="{B7505682-797F-44FC-A382-8B6C2659ED26}" type="datetimeFigureOut">
              <a:rPr lang="en-US" smtClean="0"/>
              <a:t>7/8/2024</a:t>
            </a:fld>
            <a:endParaRPr lang="en-US"/>
          </a:p>
        </p:txBody>
      </p:sp>
      <p:sp>
        <p:nvSpPr>
          <p:cNvPr id="5" name="Footer Placeholder 4">
            <a:extLst>
              <a:ext uri="{FF2B5EF4-FFF2-40B4-BE49-F238E27FC236}">
                <a16:creationId xmlns:a16="http://schemas.microsoft.com/office/drawing/2014/main" id="{D435B51C-BAC6-1439-1BF3-804D931C13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633DD9-6AA4-5B6C-7F7D-04B48A95243C}"/>
              </a:ext>
            </a:extLst>
          </p:cNvPr>
          <p:cNvSpPr>
            <a:spLocks noGrp="1"/>
          </p:cNvSpPr>
          <p:nvPr>
            <p:ph type="sldNum" sz="quarter" idx="12"/>
          </p:nvPr>
        </p:nvSpPr>
        <p:spPr/>
        <p:txBody>
          <a:bodyPr/>
          <a:lstStyle/>
          <a:p>
            <a:fld id="{DE21D784-9BF3-4C07-8329-5ECC9192B848}" type="slidenum">
              <a:rPr lang="en-US" smtClean="0"/>
              <a:t>‹#›</a:t>
            </a:fld>
            <a:endParaRPr lang="en-US"/>
          </a:p>
        </p:txBody>
      </p:sp>
    </p:spTree>
    <p:extLst>
      <p:ext uri="{BB962C8B-B14F-4D97-AF65-F5344CB8AC3E}">
        <p14:creationId xmlns:p14="http://schemas.microsoft.com/office/powerpoint/2010/main" val="1185323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D73FFC-0C52-D4ED-9C2E-0CA94957A7B5}"/>
              </a:ext>
            </a:extLst>
          </p:cNvPr>
          <p:cNvSpPr>
            <a:spLocks noGrp="1"/>
          </p:cNvSpPr>
          <p:nvPr>
            <p:ph type="title" orient="vert"/>
          </p:nvPr>
        </p:nvSpPr>
        <p:spPr>
          <a:xfrm>
            <a:off x="25593040" y="1071033"/>
            <a:ext cx="7711440" cy="1704805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142042C-C5AC-41B7-F369-F2986CFF835D}"/>
              </a:ext>
            </a:extLst>
          </p:cNvPr>
          <p:cNvSpPr>
            <a:spLocks noGrp="1"/>
          </p:cNvSpPr>
          <p:nvPr>
            <p:ph type="body" orient="vert" idx="1"/>
          </p:nvPr>
        </p:nvSpPr>
        <p:spPr>
          <a:xfrm>
            <a:off x="2458720" y="1071033"/>
            <a:ext cx="22687280" cy="1704805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AFA7156-74FD-4605-87BF-C1C91C06ACEB}"/>
              </a:ext>
            </a:extLst>
          </p:cNvPr>
          <p:cNvSpPr>
            <a:spLocks noGrp="1"/>
          </p:cNvSpPr>
          <p:nvPr>
            <p:ph type="dt" sz="half" idx="10"/>
          </p:nvPr>
        </p:nvSpPr>
        <p:spPr/>
        <p:txBody>
          <a:bodyPr/>
          <a:lstStyle/>
          <a:p>
            <a:fld id="{B7505682-797F-44FC-A382-8B6C2659ED26}" type="datetimeFigureOut">
              <a:rPr lang="en-US" smtClean="0"/>
              <a:t>7/8/2024</a:t>
            </a:fld>
            <a:endParaRPr lang="en-US"/>
          </a:p>
        </p:txBody>
      </p:sp>
      <p:sp>
        <p:nvSpPr>
          <p:cNvPr id="5" name="Footer Placeholder 4">
            <a:extLst>
              <a:ext uri="{FF2B5EF4-FFF2-40B4-BE49-F238E27FC236}">
                <a16:creationId xmlns:a16="http://schemas.microsoft.com/office/drawing/2014/main" id="{63E1096D-5453-D1E3-E677-9A422224AA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567AA2-871C-6F44-8CCD-C4C932BB4B30}"/>
              </a:ext>
            </a:extLst>
          </p:cNvPr>
          <p:cNvSpPr>
            <a:spLocks noGrp="1"/>
          </p:cNvSpPr>
          <p:nvPr>
            <p:ph type="sldNum" sz="quarter" idx="12"/>
          </p:nvPr>
        </p:nvSpPr>
        <p:spPr/>
        <p:txBody>
          <a:bodyPr/>
          <a:lstStyle/>
          <a:p>
            <a:fld id="{DE21D784-9BF3-4C07-8329-5ECC9192B848}" type="slidenum">
              <a:rPr lang="en-US" smtClean="0"/>
              <a:t>‹#›</a:t>
            </a:fld>
            <a:endParaRPr lang="en-US"/>
          </a:p>
        </p:txBody>
      </p:sp>
    </p:spTree>
    <p:extLst>
      <p:ext uri="{BB962C8B-B14F-4D97-AF65-F5344CB8AC3E}">
        <p14:creationId xmlns:p14="http://schemas.microsoft.com/office/powerpoint/2010/main" val="2738890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6AA0C-DAB6-8F36-5FA4-F4128702723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6DEF20C-EDF4-9F94-063A-F03E20DEA8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F4A0A96-781A-04F1-A709-D0BAA294B664}"/>
              </a:ext>
            </a:extLst>
          </p:cNvPr>
          <p:cNvSpPr>
            <a:spLocks noGrp="1"/>
          </p:cNvSpPr>
          <p:nvPr>
            <p:ph type="dt" sz="half" idx="10"/>
          </p:nvPr>
        </p:nvSpPr>
        <p:spPr/>
        <p:txBody>
          <a:bodyPr/>
          <a:lstStyle/>
          <a:p>
            <a:fld id="{B7505682-797F-44FC-A382-8B6C2659ED26}" type="datetimeFigureOut">
              <a:rPr lang="en-US" smtClean="0"/>
              <a:t>7/8/2024</a:t>
            </a:fld>
            <a:endParaRPr lang="en-US"/>
          </a:p>
        </p:txBody>
      </p:sp>
      <p:sp>
        <p:nvSpPr>
          <p:cNvPr id="5" name="Footer Placeholder 4">
            <a:extLst>
              <a:ext uri="{FF2B5EF4-FFF2-40B4-BE49-F238E27FC236}">
                <a16:creationId xmlns:a16="http://schemas.microsoft.com/office/drawing/2014/main" id="{2231E24F-70FD-C947-7EF0-3AD6EA9EB9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DB08E4-9B61-A81F-BA20-DE4A6766BC57}"/>
              </a:ext>
            </a:extLst>
          </p:cNvPr>
          <p:cNvSpPr>
            <a:spLocks noGrp="1"/>
          </p:cNvSpPr>
          <p:nvPr>
            <p:ph type="sldNum" sz="quarter" idx="12"/>
          </p:nvPr>
        </p:nvSpPr>
        <p:spPr/>
        <p:txBody>
          <a:bodyPr/>
          <a:lstStyle/>
          <a:p>
            <a:fld id="{DE21D784-9BF3-4C07-8329-5ECC9192B848}" type="slidenum">
              <a:rPr lang="en-US" smtClean="0"/>
              <a:t>‹#›</a:t>
            </a:fld>
            <a:endParaRPr lang="en-US"/>
          </a:p>
        </p:txBody>
      </p:sp>
    </p:spTree>
    <p:extLst>
      <p:ext uri="{BB962C8B-B14F-4D97-AF65-F5344CB8AC3E}">
        <p14:creationId xmlns:p14="http://schemas.microsoft.com/office/powerpoint/2010/main" val="3907497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8119-BC86-E5C3-AD36-50C3F1B2E2A3}"/>
              </a:ext>
            </a:extLst>
          </p:cNvPr>
          <p:cNvSpPr>
            <a:spLocks noGrp="1"/>
          </p:cNvSpPr>
          <p:nvPr>
            <p:ph type="title"/>
          </p:nvPr>
        </p:nvSpPr>
        <p:spPr>
          <a:xfrm>
            <a:off x="2440093" y="5015233"/>
            <a:ext cx="30845760" cy="8368029"/>
          </a:xfrm>
        </p:spPr>
        <p:txBody>
          <a:bodyPr anchor="b"/>
          <a:lstStyle>
            <a:lvl1pPr>
              <a:defRPr sz="176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E7F4402-0425-6CF0-3BA3-C6D78BFD06E9}"/>
              </a:ext>
            </a:extLst>
          </p:cNvPr>
          <p:cNvSpPr>
            <a:spLocks noGrp="1"/>
          </p:cNvSpPr>
          <p:nvPr>
            <p:ph type="body" idx="1"/>
          </p:nvPr>
        </p:nvSpPr>
        <p:spPr>
          <a:xfrm>
            <a:off x="2440093" y="13462426"/>
            <a:ext cx="30845760" cy="4400549"/>
          </a:xfrm>
        </p:spPr>
        <p:txBody>
          <a:bodyPr/>
          <a:lstStyle>
            <a:lvl1pPr marL="0" indent="0">
              <a:buNone/>
              <a:defRPr sz="7040">
                <a:solidFill>
                  <a:schemeClr val="tx1">
                    <a:tint val="75000"/>
                  </a:schemeClr>
                </a:solidFill>
              </a:defRPr>
            </a:lvl1pPr>
            <a:lvl2pPr marL="1341105" indent="0">
              <a:buNone/>
              <a:defRPr sz="5867">
                <a:solidFill>
                  <a:schemeClr val="tx1">
                    <a:tint val="75000"/>
                  </a:schemeClr>
                </a:solidFill>
              </a:defRPr>
            </a:lvl2pPr>
            <a:lvl3pPr marL="2682210" indent="0">
              <a:buNone/>
              <a:defRPr sz="5280">
                <a:solidFill>
                  <a:schemeClr val="tx1">
                    <a:tint val="75000"/>
                  </a:schemeClr>
                </a:solidFill>
              </a:defRPr>
            </a:lvl3pPr>
            <a:lvl4pPr marL="4023314" indent="0">
              <a:buNone/>
              <a:defRPr sz="4693">
                <a:solidFill>
                  <a:schemeClr val="tx1">
                    <a:tint val="75000"/>
                  </a:schemeClr>
                </a:solidFill>
              </a:defRPr>
            </a:lvl4pPr>
            <a:lvl5pPr marL="5364419" indent="0">
              <a:buNone/>
              <a:defRPr sz="4693">
                <a:solidFill>
                  <a:schemeClr val="tx1">
                    <a:tint val="75000"/>
                  </a:schemeClr>
                </a:solidFill>
              </a:defRPr>
            </a:lvl5pPr>
            <a:lvl6pPr marL="6705524" indent="0">
              <a:buNone/>
              <a:defRPr sz="4693">
                <a:solidFill>
                  <a:schemeClr val="tx1">
                    <a:tint val="75000"/>
                  </a:schemeClr>
                </a:solidFill>
              </a:defRPr>
            </a:lvl6pPr>
            <a:lvl7pPr marL="8046629" indent="0">
              <a:buNone/>
              <a:defRPr sz="4693">
                <a:solidFill>
                  <a:schemeClr val="tx1">
                    <a:tint val="75000"/>
                  </a:schemeClr>
                </a:solidFill>
              </a:defRPr>
            </a:lvl7pPr>
            <a:lvl8pPr marL="9387733" indent="0">
              <a:buNone/>
              <a:defRPr sz="4693">
                <a:solidFill>
                  <a:schemeClr val="tx1">
                    <a:tint val="75000"/>
                  </a:schemeClr>
                </a:solidFill>
              </a:defRPr>
            </a:lvl8pPr>
            <a:lvl9pPr marL="10728838" indent="0">
              <a:buNone/>
              <a:defRPr sz="4693">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E13332-6A6D-935B-AEF9-055B5A422B84}"/>
              </a:ext>
            </a:extLst>
          </p:cNvPr>
          <p:cNvSpPr>
            <a:spLocks noGrp="1"/>
          </p:cNvSpPr>
          <p:nvPr>
            <p:ph type="dt" sz="half" idx="10"/>
          </p:nvPr>
        </p:nvSpPr>
        <p:spPr/>
        <p:txBody>
          <a:bodyPr/>
          <a:lstStyle/>
          <a:p>
            <a:fld id="{B7505682-797F-44FC-A382-8B6C2659ED26}" type="datetimeFigureOut">
              <a:rPr lang="en-US" smtClean="0"/>
              <a:t>7/8/2024</a:t>
            </a:fld>
            <a:endParaRPr lang="en-US"/>
          </a:p>
        </p:txBody>
      </p:sp>
      <p:sp>
        <p:nvSpPr>
          <p:cNvPr id="5" name="Footer Placeholder 4">
            <a:extLst>
              <a:ext uri="{FF2B5EF4-FFF2-40B4-BE49-F238E27FC236}">
                <a16:creationId xmlns:a16="http://schemas.microsoft.com/office/drawing/2014/main" id="{AB9BD9E7-3325-6AD1-7345-B2F13109D0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6726C5-8F2A-D755-25C6-F7B7DB259D15}"/>
              </a:ext>
            </a:extLst>
          </p:cNvPr>
          <p:cNvSpPr>
            <a:spLocks noGrp="1"/>
          </p:cNvSpPr>
          <p:nvPr>
            <p:ph type="sldNum" sz="quarter" idx="12"/>
          </p:nvPr>
        </p:nvSpPr>
        <p:spPr/>
        <p:txBody>
          <a:bodyPr/>
          <a:lstStyle/>
          <a:p>
            <a:fld id="{DE21D784-9BF3-4C07-8329-5ECC9192B848}" type="slidenum">
              <a:rPr lang="en-US" smtClean="0"/>
              <a:t>‹#›</a:t>
            </a:fld>
            <a:endParaRPr lang="en-US"/>
          </a:p>
        </p:txBody>
      </p:sp>
    </p:spTree>
    <p:extLst>
      <p:ext uri="{BB962C8B-B14F-4D97-AF65-F5344CB8AC3E}">
        <p14:creationId xmlns:p14="http://schemas.microsoft.com/office/powerpoint/2010/main" val="1964746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11E31-A6AE-489F-71F2-6FE5A431817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2B12E05-3AD1-D2F5-C835-36E2252AEBF2}"/>
              </a:ext>
            </a:extLst>
          </p:cNvPr>
          <p:cNvSpPr>
            <a:spLocks noGrp="1"/>
          </p:cNvSpPr>
          <p:nvPr>
            <p:ph sz="half" idx="1"/>
          </p:nvPr>
        </p:nvSpPr>
        <p:spPr>
          <a:xfrm>
            <a:off x="2458720" y="5355167"/>
            <a:ext cx="15199360" cy="12763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AA1A595-89FD-2B87-402B-E9F11A37E7C5}"/>
              </a:ext>
            </a:extLst>
          </p:cNvPr>
          <p:cNvSpPr>
            <a:spLocks noGrp="1"/>
          </p:cNvSpPr>
          <p:nvPr>
            <p:ph sz="half" idx="2"/>
          </p:nvPr>
        </p:nvSpPr>
        <p:spPr>
          <a:xfrm>
            <a:off x="18105120" y="5355167"/>
            <a:ext cx="15199360" cy="12763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653634B-CF59-DA1E-8198-13E00C3250CF}"/>
              </a:ext>
            </a:extLst>
          </p:cNvPr>
          <p:cNvSpPr>
            <a:spLocks noGrp="1"/>
          </p:cNvSpPr>
          <p:nvPr>
            <p:ph type="dt" sz="half" idx="10"/>
          </p:nvPr>
        </p:nvSpPr>
        <p:spPr/>
        <p:txBody>
          <a:bodyPr/>
          <a:lstStyle/>
          <a:p>
            <a:fld id="{B7505682-797F-44FC-A382-8B6C2659ED26}" type="datetimeFigureOut">
              <a:rPr lang="en-US" smtClean="0"/>
              <a:t>7/8/2024</a:t>
            </a:fld>
            <a:endParaRPr lang="en-US"/>
          </a:p>
        </p:txBody>
      </p:sp>
      <p:sp>
        <p:nvSpPr>
          <p:cNvPr id="6" name="Footer Placeholder 5">
            <a:extLst>
              <a:ext uri="{FF2B5EF4-FFF2-40B4-BE49-F238E27FC236}">
                <a16:creationId xmlns:a16="http://schemas.microsoft.com/office/drawing/2014/main" id="{B3E3264C-FECE-E4A3-D0CF-3B57EA1875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8DF274-CA05-2E01-4E8B-F35AB0AC7339}"/>
              </a:ext>
            </a:extLst>
          </p:cNvPr>
          <p:cNvSpPr>
            <a:spLocks noGrp="1"/>
          </p:cNvSpPr>
          <p:nvPr>
            <p:ph type="sldNum" sz="quarter" idx="12"/>
          </p:nvPr>
        </p:nvSpPr>
        <p:spPr/>
        <p:txBody>
          <a:bodyPr/>
          <a:lstStyle/>
          <a:p>
            <a:fld id="{DE21D784-9BF3-4C07-8329-5ECC9192B848}" type="slidenum">
              <a:rPr lang="en-US" smtClean="0"/>
              <a:t>‹#›</a:t>
            </a:fld>
            <a:endParaRPr lang="en-US"/>
          </a:p>
        </p:txBody>
      </p:sp>
    </p:spTree>
    <p:extLst>
      <p:ext uri="{BB962C8B-B14F-4D97-AF65-F5344CB8AC3E}">
        <p14:creationId xmlns:p14="http://schemas.microsoft.com/office/powerpoint/2010/main" val="1373209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B9632-BB2B-C288-23E7-1DD6DDC9DE25}"/>
              </a:ext>
            </a:extLst>
          </p:cNvPr>
          <p:cNvSpPr>
            <a:spLocks noGrp="1"/>
          </p:cNvSpPr>
          <p:nvPr>
            <p:ph type="title"/>
          </p:nvPr>
        </p:nvSpPr>
        <p:spPr>
          <a:xfrm>
            <a:off x="2463378" y="1071035"/>
            <a:ext cx="30845760" cy="3888318"/>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DB4BDCC-DF6B-3BD2-69D7-79A2145BB981}"/>
              </a:ext>
            </a:extLst>
          </p:cNvPr>
          <p:cNvSpPr>
            <a:spLocks noGrp="1"/>
          </p:cNvSpPr>
          <p:nvPr>
            <p:ph type="body" idx="1"/>
          </p:nvPr>
        </p:nvSpPr>
        <p:spPr>
          <a:xfrm>
            <a:off x="2463379" y="4931411"/>
            <a:ext cx="15129509" cy="2416809"/>
          </a:xfrm>
        </p:spPr>
        <p:txBody>
          <a:bodyPr anchor="b"/>
          <a:lstStyle>
            <a:lvl1pPr marL="0" indent="0">
              <a:buNone/>
              <a:defRPr sz="7040" b="1"/>
            </a:lvl1pPr>
            <a:lvl2pPr marL="1341105" indent="0">
              <a:buNone/>
              <a:defRPr sz="5867" b="1"/>
            </a:lvl2pPr>
            <a:lvl3pPr marL="2682210" indent="0">
              <a:buNone/>
              <a:defRPr sz="5280" b="1"/>
            </a:lvl3pPr>
            <a:lvl4pPr marL="4023314" indent="0">
              <a:buNone/>
              <a:defRPr sz="4693" b="1"/>
            </a:lvl4pPr>
            <a:lvl5pPr marL="5364419" indent="0">
              <a:buNone/>
              <a:defRPr sz="4693" b="1"/>
            </a:lvl5pPr>
            <a:lvl6pPr marL="6705524" indent="0">
              <a:buNone/>
              <a:defRPr sz="4693" b="1"/>
            </a:lvl6pPr>
            <a:lvl7pPr marL="8046629" indent="0">
              <a:buNone/>
              <a:defRPr sz="4693" b="1"/>
            </a:lvl7pPr>
            <a:lvl8pPr marL="9387733" indent="0">
              <a:buNone/>
              <a:defRPr sz="4693" b="1"/>
            </a:lvl8pPr>
            <a:lvl9pPr marL="10728838" indent="0">
              <a:buNone/>
              <a:defRPr sz="4693" b="1"/>
            </a:lvl9pPr>
          </a:lstStyle>
          <a:p>
            <a:pPr lvl="0"/>
            <a:r>
              <a:rPr lang="en-US"/>
              <a:t>Click to edit Master text styles</a:t>
            </a:r>
          </a:p>
        </p:txBody>
      </p:sp>
      <p:sp>
        <p:nvSpPr>
          <p:cNvPr id="4" name="Content Placeholder 3">
            <a:extLst>
              <a:ext uri="{FF2B5EF4-FFF2-40B4-BE49-F238E27FC236}">
                <a16:creationId xmlns:a16="http://schemas.microsoft.com/office/drawing/2014/main" id="{9CCB0D56-9CEC-A8D1-28E3-52C506D46FDA}"/>
              </a:ext>
            </a:extLst>
          </p:cNvPr>
          <p:cNvSpPr>
            <a:spLocks noGrp="1"/>
          </p:cNvSpPr>
          <p:nvPr>
            <p:ph sz="half" idx="2"/>
          </p:nvPr>
        </p:nvSpPr>
        <p:spPr>
          <a:xfrm>
            <a:off x="2463379" y="7348220"/>
            <a:ext cx="15129509" cy="10808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A7E88D4-2666-C21F-2FFF-E2572D20F42B}"/>
              </a:ext>
            </a:extLst>
          </p:cNvPr>
          <p:cNvSpPr>
            <a:spLocks noGrp="1"/>
          </p:cNvSpPr>
          <p:nvPr>
            <p:ph type="body" sz="quarter" idx="3"/>
          </p:nvPr>
        </p:nvSpPr>
        <p:spPr>
          <a:xfrm>
            <a:off x="18105120" y="4931411"/>
            <a:ext cx="15204018" cy="2416809"/>
          </a:xfrm>
        </p:spPr>
        <p:txBody>
          <a:bodyPr anchor="b"/>
          <a:lstStyle>
            <a:lvl1pPr marL="0" indent="0">
              <a:buNone/>
              <a:defRPr sz="7040" b="1"/>
            </a:lvl1pPr>
            <a:lvl2pPr marL="1341105" indent="0">
              <a:buNone/>
              <a:defRPr sz="5867" b="1"/>
            </a:lvl2pPr>
            <a:lvl3pPr marL="2682210" indent="0">
              <a:buNone/>
              <a:defRPr sz="5280" b="1"/>
            </a:lvl3pPr>
            <a:lvl4pPr marL="4023314" indent="0">
              <a:buNone/>
              <a:defRPr sz="4693" b="1"/>
            </a:lvl4pPr>
            <a:lvl5pPr marL="5364419" indent="0">
              <a:buNone/>
              <a:defRPr sz="4693" b="1"/>
            </a:lvl5pPr>
            <a:lvl6pPr marL="6705524" indent="0">
              <a:buNone/>
              <a:defRPr sz="4693" b="1"/>
            </a:lvl6pPr>
            <a:lvl7pPr marL="8046629" indent="0">
              <a:buNone/>
              <a:defRPr sz="4693" b="1"/>
            </a:lvl7pPr>
            <a:lvl8pPr marL="9387733" indent="0">
              <a:buNone/>
              <a:defRPr sz="4693" b="1"/>
            </a:lvl8pPr>
            <a:lvl9pPr marL="10728838" indent="0">
              <a:buNone/>
              <a:defRPr sz="4693" b="1"/>
            </a:lvl9pPr>
          </a:lstStyle>
          <a:p>
            <a:pPr lvl="0"/>
            <a:r>
              <a:rPr lang="en-US"/>
              <a:t>Click to edit Master text styles</a:t>
            </a:r>
          </a:p>
        </p:txBody>
      </p:sp>
      <p:sp>
        <p:nvSpPr>
          <p:cNvPr id="6" name="Content Placeholder 5">
            <a:extLst>
              <a:ext uri="{FF2B5EF4-FFF2-40B4-BE49-F238E27FC236}">
                <a16:creationId xmlns:a16="http://schemas.microsoft.com/office/drawing/2014/main" id="{272234CD-D54F-08EE-FB88-CC0888F10C6A}"/>
              </a:ext>
            </a:extLst>
          </p:cNvPr>
          <p:cNvSpPr>
            <a:spLocks noGrp="1"/>
          </p:cNvSpPr>
          <p:nvPr>
            <p:ph sz="quarter" idx="4"/>
          </p:nvPr>
        </p:nvSpPr>
        <p:spPr>
          <a:xfrm>
            <a:off x="18105120" y="7348220"/>
            <a:ext cx="15204018" cy="10808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B3D0F05-BB15-8EE3-47E9-5541F09BE309}"/>
              </a:ext>
            </a:extLst>
          </p:cNvPr>
          <p:cNvSpPr>
            <a:spLocks noGrp="1"/>
          </p:cNvSpPr>
          <p:nvPr>
            <p:ph type="dt" sz="half" idx="10"/>
          </p:nvPr>
        </p:nvSpPr>
        <p:spPr/>
        <p:txBody>
          <a:bodyPr/>
          <a:lstStyle/>
          <a:p>
            <a:fld id="{B7505682-797F-44FC-A382-8B6C2659ED26}" type="datetimeFigureOut">
              <a:rPr lang="en-US" smtClean="0"/>
              <a:t>7/8/2024</a:t>
            </a:fld>
            <a:endParaRPr lang="en-US"/>
          </a:p>
        </p:txBody>
      </p:sp>
      <p:sp>
        <p:nvSpPr>
          <p:cNvPr id="8" name="Footer Placeholder 7">
            <a:extLst>
              <a:ext uri="{FF2B5EF4-FFF2-40B4-BE49-F238E27FC236}">
                <a16:creationId xmlns:a16="http://schemas.microsoft.com/office/drawing/2014/main" id="{CA46B810-176E-0BC2-2798-C3A359C378D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9DB776-37E9-8699-C1FE-FF252F54B1D6}"/>
              </a:ext>
            </a:extLst>
          </p:cNvPr>
          <p:cNvSpPr>
            <a:spLocks noGrp="1"/>
          </p:cNvSpPr>
          <p:nvPr>
            <p:ph type="sldNum" sz="quarter" idx="12"/>
          </p:nvPr>
        </p:nvSpPr>
        <p:spPr/>
        <p:txBody>
          <a:bodyPr/>
          <a:lstStyle/>
          <a:p>
            <a:fld id="{DE21D784-9BF3-4C07-8329-5ECC9192B848}" type="slidenum">
              <a:rPr lang="en-US" smtClean="0"/>
              <a:t>‹#›</a:t>
            </a:fld>
            <a:endParaRPr lang="en-US"/>
          </a:p>
        </p:txBody>
      </p:sp>
    </p:spTree>
    <p:extLst>
      <p:ext uri="{BB962C8B-B14F-4D97-AF65-F5344CB8AC3E}">
        <p14:creationId xmlns:p14="http://schemas.microsoft.com/office/powerpoint/2010/main" val="2666817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EE5F0-3BD1-4B21-601C-C7D5CF2AC37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F686E20-346B-E4F4-D65E-9F1DC140E9C6}"/>
              </a:ext>
            </a:extLst>
          </p:cNvPr>
          <p:cNvSpPr>
            <a:spLocks noGrp="1"/>
          </p:cNvSpPr>
          <p:nvPr>
            <p:ph type="dt" sz="half" idx="10"/>
          </p:nvPr>
        </p:nvSpPr>
        <p:spPr/>
        <p:txBody>
          <a:bodyPr/>
          <a:lstStyle/>
          <a:p>
            <a:fld id="{B7505682-797F-44FC-A382-8B6C2659ED26}" type="datetimeFigureOut">
              <a:rPr lang="en-US" smtClean="0"/>
              <a:t>7/8/2024</a:t>
            </a:fld>
            <a:endParaRPr lang="en-US"/>
          </a:p>
        </p:txBody>
      </p:sp>
      <p:sp>
        <p:nvSpPr>
          <p:cNvPr id="4" name="Footer Placeholder 3">
            <a:extLst>
              <a:ext uri="{FF2B5EF4-FFF2-40B4-BE49-F238E27FC236}">
                <a16:creationId xmlns:a16="http://schemas.microsoft.com/office/drawing/2014/main" id="{3F0C8327-8E93-B5AC-F101-D7BFA901D93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52BB6A-0742-F0B6-7F22-C2C18F59501F}"/>
              </a:ext>
            </a:extLst>
          </p:cNvPr>
          <p:cNvSpPr>
            <a:spLocks noGrp="1"/>
          </p:cNvSpPr>
          <p:nvPr>
            <p:ph type="sldNum" sz="quarter" idx="12"/>
          </p:nvPr>
        </p:nvSpPr>
        <p:spPr/>
        <p:txBody>
          <a:bodyPr/>
          <a:lstStyle/>
          <a:p>
            <a:fld id="{DE21D784-9BF3-4C07-8329-5ECC9192B848}" type="slidenum">
              <a:rPr lang="en-US" smtClean="0"/>
              <a:t>‹#›</a:t>
            </a:fld>
            <a:endParaRPr lang="en-US"/>
          </a:p>
        </p:txBody>
      </p:sp>
    </p:spTree>
    <p:extLst>
      <p:ext uri="{BB962C8B-B14F-4D97-AF65-F5344CB8AC3E}">
        <p14:creationId xmlns:p14="http://schemas.microsoft.com/office/powerpoint/2010/main" val="3396654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F81BC9-8546-9F17-E47C-320D3DBF9BF5}"/>
              </a:ext>
            </a:extLst>
          </p:cNvPr>
          <p:cNvSpPr>
            <a:spLocks noGrp="1"/>
          </p:cNvSpPr>
          <p:nvPr>
            <p:ph type="dt" sz="half" idx="10"/>
          </p:nvPr>
        </p:nvSpPr>
        <p:spPr/>
        <p:txBody>
          <a:bodyPr/>
          <a:lstStyle/>
          <a:p>
            <a:fld id="{B7505682-797F-44FC-A382-8B6C2659ED26}" type="datetimeFigureOut">
              <a:rPr lang="en-US" smtClean="0"/>
              <a:t>7/8/2024</a:t>
            </a:fld>
            <a:endParaRPr lang="en-US"/>
          </a:p>
        </p:txBody>
      </p:sp>
      <p:sp>
        <p:nvSpPr>
          <p:cNvPr id="3" name="Footer Placeholder 2">
            <a:extLst>
              <a:ext uri="{FF2B5EF4-FFF2-40B4-BE49-F238E27FC236}">
                <a16:creationId xmlns:a16="http://schemas.microsoft.com/office/drawing/2014/main" id="{2318CBF0-893C-3D1F-B255-A5F4632BFA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1F6F75-9C41-4EE8-E76A-C548310F7B71}"/>
              </a:ext>
            </a:extLst>
          </p:cNvPr>
          <p:cNvSpPr>
            <a:spLocks noGrp="1"/>
          </p:cNvSpPr>
          <p:nvPr>
            <p:ph type="sldNum" sz="quarter" idx="12"/>
          </p:nvPr>
        </p:nvSpPr>
        <p:spPr/>
        <p:txBody>
          <a:bodyPr/>
          <a:lstStyle/>
          <a:p>
            <a:fld id="{DE21D784-9BF3-4C07-8329-5ECC9192B848}" type="slidenum">
              <a:rPr lang="en-US" smtClean="0"/>
              <a:t>‹#›</a:t>
            </a:fld>
            <a:endParaRPr lang="en-US"/>
          </a:p>
        </p:txBody>
      </p:sp>
    </p:spTree>
    <p:extLst>
      <p:ext uri="{BB962C8B-B14F-4D97-AF65-F5344CB8AC3E}">
        <p14:creationId xmlns:p14="http://schemas.microsoft.com/office/powerpoint/2010/main" val="1058422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AE0A8-97C3-54A9-CA5D-0590F686573A}"/>
              </a:ext>
            </a:extLst>
          </p:cNvPr>
          <p:cNvSpPr>
            <a:spLocks noGrp="1"/>
          </p:cNvSpPr>
          <p:nvPr>
            <p:ph type="title"/>
          </p:nvPr>
        </p:nvSpPr>
        <p:spPr>
          <a:xfrm>
            <a:off x="2463380" y="1341120"/>
            <a:ext cx="11534562" cy="4693920"/>
          </a:xfrm>
        </p:spPr>
        <p:txBody>
          <a:bodyPr anchor="b"/>
          <a:lstStyle>
            <a:lvl1pPr>
              <a:defRPr sz="9387"/>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C39B69A-D40D-6F3F-AACD-34C2E9EBBCDB}"/>
              </a:ext>
            </a:extLst>
          </p:cNvPr>
          <p:cNvSpPr>
            <a:spLocks noGrp="1"/>
          </p:cNvSpPr>
          <p:nvPr>
            <p:ph idx="1"/>
          </p:nvPr>
        </p:nvSpPr>
        <p:spPr>
          <a:xfrm>
            <a:off x="15204018" y="2896448"/>
            <a:ext cx="18105120" cy="14295967"/>
          </a:xfrm>
        </p:spPr>
        <p:txBody>
          <a:bodyPr/>
          <a:lstStyle>
            <a:lvl1pPr>
              <a:defRPr sz="9387"/>
            </a:lvl1pPr>
            <a:lvl2pPr>
              <a:defRPr sz="8213"/>
            </a:lvl2pPr>
            <a:lvl3pPr>
              <a:defRPr sz="7040"/>
            </a:lvl3pPr>
            <a:lvl4pPr>
              <a:defRPr sz="5867"/>
            </a:lvl4pPr>
            <a:lvl5pPr>
              <a:defRPr sz="5867"/>
            </a:lvl5pPr>
            <a:lvl6pPr>
              <a:defRPr sz="5867"/>
            </a:lvl6pPr>
            <a:lvl7pPr>
              <a:defRPr sz="5867"/>
            </a:lvl7pPr>
            <a:lvl8pPr>
              <a:defRPr sz="5867"/>
            </a:lvl8pPr>
            <a:lvl9pPr>
              <a:defRPr sz="58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A0BB299-72B2-5890-77D9-490C55EB5FE5}"/>
              </a:ext>
            </a:extLst>
          </p:cNvPr>
          <p:cNvSpPr>
            <a:spLocks noGrp="1"/>
          </p:cNvSpPr>
          <p:nvPr>
            <p:ph type="body" sz="half" idx="2"/>
          </p:nvPr>
        </p:nvSpPr>
        <p:spPr>
          <a:xfrm>
            <a:off x="2463380" y="6035040"/>
            <a:ext cx="11534562" cy="11180658"/>
          </a:xfrm>
        </p:spPr>
        <p:txBody>
          <a:bodyPr/>
          <a:lstStyle>
            <a:lvl1pPr marL="0" indent="0">
              <a:buNone/>
              <a:defRPr sz="4693"/>
            </a:lvl1pPr>
            <a:lvl2pPr marL="1341105" indent="0">
              <a:buNone/>
              <a:defRPr sz="4107"/>
            </a:lvl2pPr>
            <a:lvl3pPr marL="2682210" indent="0">
              <a:buNone/>
              <a:defRPr sz="3520"/>
            </a:lvl3pPr>
            <a:lvl4pPr marL="4023314" indent="0">
              <a:buNone/>
              <a:defRPr sz="2933"/>
            </a:lvl4pPr>
            <a:lvl5pPr marL="5364419" indent="0">
              <a:buNone/>
              <a:defRPr sz="2933"/>
            </a:lvl5pPr>
            <a:lvl6pPr marL="6705524" indent="0">
              <a:buNone/>
              <a:defRPr sz="2933"/>
            </a:lvl6pPr>
            <a:lvl7pPr marL="8046629" indent="0">
              <a:buNone/>
              <a:defRPr sz="2933"/>
            </a:lvl7pPr>
            <a:lvl8pPr marL="9387733" indent="0">
              <a:buNone/>
              <a:defRPr sz="2933"/>
            </a:lvl8pPr>
            <a:lvl9pPr marL="10728838" indent="0">
              <a:buNone/>
              <a:defRPr sz="2933"/>
            </a:lvl9pPr>
          </a:lstStyle>
          <a:p>
            <a:pPr lvl="0"/>
            <a:r>
              <a:rPr lang="en-US"/>
              <a:t>Click to edit Master text styles</a:t>
            </a:r>
          </a:p>
        </p:txBody>
      </p:sp>
      <p:sp>
        <p:nvSpPr>
          <p:cNvPr id="5" name="Date Placeholder 4">
            <a:extLst>
              <a:ext uri="{FF2B5EF4-FFF2-40B4-BE49-F238E27FC236}">
                <a16:creationId xmlns:a16="http://schemas.microsoft.com/office/drawing/2014/main" id="{4F4AF16F-2396-0DE7-444A-963A5F956D9C}"/>
              </a:ext>
            </a:extLst>
          </p:cNvPr>
          <p:cNvSpPr>
            <a:spLocks noGrp="1"/>
          </p:cNvSpPr>
          <p:nvPr>
            <p:ph type="dt" sz="half" idx="10"/>
          </p:nvPr>
        </p:nvSpPr>
        <p:spPr/>
        <p:txBody>
          <a:bodyPr/>
          <a:lstStyle/>
          <a:p>
            <a:fld id="{B7505682-797F-44FC-A382-8B6C2659ED26}" type="datetimeFigureOut">
              <a:rPr lang="en-US" smtClean="0"/>
              <a:t>7/8/2024</a:t>
            </a:fld>
            <a:endParaRPr lang="en-US"/>
          </a:p>
        </p:txBody>
      </p:sp>
      <p:sp>
        <p:nvSpPr>
          <p:cNvPr id="6" name="Footer Placeholder 5">
            <a:extLst>
              <a:ext uri="{FF2B5EF4-FFF2-40B4-BE49-F238E27FC236}">
                <a16:creationId xmlns:a16="http://schemas.microsoft.com/office/drawing/2014/main" id="{870189CE-8704-05A2-28E2-76987C2F14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65EF00-D647-4E12-D3BD-774141CB2E42}"/>
              </a:ext>
            </a:extLst>
          </p:cNvPr>
          <p:cNvSpPr>
            <a:spLocks noGrp="1"/>
          </p:cNvSpPr>
          <p:nvPr>
            <p:ph type="sldNum" sz="quarter" idx="12"/>
          </p:nvPr>
        </p:nvSpPr>
        <p:spPr/>
        <p:txBody>
          <a:bodyPr/>
          <a:lstStyle/>
          <a:p>
            <a:fld id="{DE21D784-9BF3-4C07-8329-5ECC9192B848}" type="slidenum">
              <a:rPr lang="en-US" smtClean="0"/>
              <a:t>‹#›</a:t>
            </a:fld>
            <a:endParaRPr lang="en-US"/>
          </a:p>
        </p:txBody>
      </p:sp>
    </p:spTree>
    <p:extLst>
      <p:ext uri="{BB962C8B-B14F-4D97-AF65-F5344CB8AC3E}">
        <p14:creationId xmlns:p14="http://schemas.microsoft.com/office/powerpoint/2010/main" val="2771600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7FA27-7BD2-2396-CA16-8E69C279DA56}"/>
              </a:ext>
            </a:extLst>
          </p:cNvPr>
          <p:cNvSpPr>
            <a:spLocks noGrp="1"/>
          </p:cNvSpPr>
          <p:nvPr>
            <p:ph type="title"/>
          </p:nvPr>
        </p:nvSpPr>
        <p:spPr>
          <a:xfrm>
            <a:off x="2463380" y="1341120"/>
            <a:ext cx="11534562" cy="4693920"/>
          </a:xfrm>
        </p:spPr>
        <p:txBody>
          <a:bodyPr anchor="b"/>
          <a:lstStyle>
            <a:lvl1pPr>
              <a:defRPr sz="9387"/>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72CD33F-57FA-F1E2-AFD2-53E75F32F56B}"/>
              </a:ext>
            </a:extLst>
          </p:cNvPr>
          <p:cNvSpPr>
            <a:spLocks noGrp="1"/>
          </p:cNvSpPr>
          <p:nvPr>
            <p:ph type="pic" idx="1"/>
          </p:nvPr>
        </p:nvSpPr>
        <p:spPr>
          <a:xfrm>
            <a:off x="15204018" y="2896448"/>
            <a:ext cx="18105120" cy="14295967"/>
          </a:xfrm>
        </p:spPr>
        <p:txBody>
          <a:bodyPr/>
          <a:lstStyle>
            <a:lvl1pPr marL="0" indent="0">
              <a:buNone/>
              <a:defRPr sz="9387"/>
            </a:lvl1pPr>
            <a:lvl2pPr marL="1341105" indent="0">
              <a:buNone/>
              <a:defRPr sz="8213"/>
            </a:lvl2pPr>
            <a:lvl3pPr marL="2682210" indent="0">
              <a:buNone/>
              <a:defRPr sz="7040"/>
            </a:lvl3pPr>
            <a:lvl4pPr marL="4023314" indent="0">
              <a:buNone/>
              <a:defRPr sz="5867"/>
            </a:lvl4pPr>
            <a:lvl5pPr marL="5364419" indent="0">
              <a:buNone/>
              <a:defRPr sz="5867"/>
            </a:lvl5pPr>
            <a:lvl6pPr marL="6705524" indent="0">
              <a:buNone/>
              <a:defRPr sz="5867"/>
            </a:lvl6pPr>
            <a:lvl7pPr marL="8046629" indent="0">
              <a:buNone/>
              <a:defRPr sz="5867"/>
            </a:lvl7pPr>
            <a:lvl8pPr marL="9387733" indent="0">
              <a:buNone/>
              <a:defRPr sz="5867"/>
            </a:lvl8pPr>
            <a:lvl9pPr marL="10728838" indent="0">
              <a:buNone/>
              <a:defRPr sz="5867"/>
            </a:lvl9pPr>
          </a:lstStyle>
          <a:p>
            <a:endParaRPr lang="en-IN"/>
          </a:p>
        </p:txBody>
      </p:sp>
      <p:sp>
        <p:nvSpPr>
          <p:cNvPr id="4" name="Text Placeholder 3">
            <a:extLst>
              <a:ext uri="{FF2B5EF4-FFF2-40B4-BE49-F238E27FC236}">
                <a16:creationId xmlns:a16="http://schemas.microsoft.com/office/drawing/2014/main" id="{7F621F09-512F-5327-3362-3EA233DE817C}"/>
              </a:ext>
            </a:extLst>
          </p:cNvPr>
          <p:cNvSpPr>
            <a:spLocks noGrp="1"/>
          </p:cNvSpPr>
          <p:nvPr>
            <p:ph type="body" sz="half" idx="2"/>
          </p:nvPr>
        </p:nvSpPr>
        <p:spPr>
          <a:xfrm>
            <a:off x="2463380" y="6035040"/>
            <a:ext cx="11534562" cy="11180658"/>
          </a:xfrm>
        </p:spPr>
        <p:txBody>
          <a:bodyPr/>
          <a:lstStyle>
            <a:lvl1pPr marL="0" indent="0">
              <a:buNone/>
              <a:defRPr sz="4693"/>
            </a:lvl1pPr>
            <a:lvl2pPr marL="1341105" indent="0">
              <a:buNone/>
              <a:defRPr sz="4107"/>
            </a:lvl2pPr>
            <a:lvl3pPr marL="2682210" indent="0">
              <a:buNone/>
              <a:defRPr sz="3520"/>
            </a:lvl3pPr>
            <a:lvl4pPr marL="4023314" indent="0">
              <a:buNone/>
              <a:defRPr sz="2933"/>
            </a:lvl4pPr>
            <a:lvl5pPr marL="5364419" indent="0">
              <a:buNone/>
              <a:defRPr sz="2933"/>
            </a:lvl5pPr>
            <a:lvl6pPr marL="6705524" indent="0">
              <a:buNone/>
              <a:defRPr sz="2933"/>
            </a:lvl6pPr>
            <a:lvl7pPr marL="8046629" indent="0">
              <a:buNone/>
              <a:defRPr sz="2933"/>
            </a:lvl7pPr>
            <a:lvl8pPr marL="9387733" indent="0">
              <a:buNone/>
              <a:defRPr sz="2933"/>
            </a:lvl8pPr>
            <a:lvl9pPr marL="10728838" indent="0">
              <a:buNone/>
              <a:defRPr sz="2933"/>
            </a:lvl9pPr>
          </a:lstStyle>
          <a:p>
            <a:pPr lvl="0"/>
            <a:r>
              <a:rPr lang="en-US"/>
              <a:t>Click to edit Master text styles</a:t>
            </a:r>
          </a:p>
        </p:txBody>
      </p:sp>
      <p:sp>
        <p:nvSpPr>
          <p:cNvPr id="5" name="Date Placeholder 4">
            <a:extLst>
              <a:ext uri="{FF2B5EF4-FFF2-40B4-BE49-F238E27FC236}">
                <a16:creationId xmlns:a16="http://schemas.microsoft.com/office/drawing/2014/main" id="{5F334B57-9C7A-9027-E7E6-CF040207E0CE}"/>
              </a:ext>
            </a:extLst>
          </p:cNvPr>
          <p:cNvSpPr>
            <a:spLocks noGrp="1"/>
          </p:cNvSpPr>
          <p:nvPr>
            <p:ph type="dt" sz="half" idx="10"/>
          </p:nvPr>
        </p:nvSpPr>
        <p:spPr/>
        <p:txBody>
          <a:bodyPr/>
          <a:lstStyle/>
          <a:p>
            <a:fld id="{B7505682-797F-44FC-A382-8B6C2659ED26}" type="datetimeFigureOut">
              <a:rPr lang="en-US" smtClean="0"/>
              <a:t>7/8/2024</a:t>
            </a:fld>
            <a:endParaRPr lang="en-US"/>
          </a:p>
        </p:txBody>
      </p:sp>
      <p:sp>
        <p:nvSpPr>
          <p:cNvPr id="6" name="Footer Placeholder 5">
            <a:extLst>
              <a:ext uri="{FF2B5EF4-FFF2-40B4-BE49-F238E27FC236}">
                <a16:creationId xmlns:a16="http://schemas.microsoft.com/office/drawing/2014/main" id="{2DA2DC05-B0C0-5D6B-87E9-33BE69660F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29DE1F-8A17-5BE2-838B-73ECC1773416}"/>
              </a:ext>
            </a:extLst>
          </p:cNvPr>
          <p:cNvSpPr>
            <a:spLocks noGrp="1"/>
          </p:cNvSpPr>
          <p:nvPr>
            <p:ph type="sldNum" sz="quarter" idx="12"/>
          </p:nvPr>
        </p:nvSpPr>
        <p:spPr/>
        <p:txBody>
          <a:bodyPr/>
          <a:lstStyle/>
          <a:p>
            <a:fld id="{DE21D784-9BF3-4C07-8329-5ECC9192B848}" type="slidenum">
              <a:rPr lang="en-US" smtClean="0"/>
              <a:t>‹#›</a:t>
            </a:fld>
            <a:endParaRPr lang="en-US"/>
          </a:p>
        </p:txBody>
      </p:sp>
    </p:spTree>
    <p:extLst>
      <p:ext uri="{BB962C8B-B14F-4D97-AF65-F5344CB8AC3E}">
        <p14:creationId xmlns:p14="http://schemas.microsoft.com/office/powerpoint/2010/main" val="888414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223F6B-B0AB-8A82-49A6-1E351F577752}"/>
              </a:ext>
            </a:extLst>
          </p:cNvPr>
          <p:cNvSpPr>
            <a:spLocks noGrp="1"/>
          </p:cNvSpPr>
          <p:nvPr>
            <p:ph type="title"/>
          </p:nvPr>
        </p:nvSpPr>
        <p:spPr>
          <a:xfrm>
            <a:off x="2458720" y="1071035"/>
            <a:ext cx="30845760" cy="3888318"/>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E479D77-64C0-5B87-743A-5E001F0FABCE}"/>
              </a:ext>
            </a:extLst>
          </p:cNvPr>
          <p:cNvSpPr>
            <a:spLocks noGrp="1"/>
          </p:cNvSpPr>
          <p:nvPr>
            <p:ph type="body" idx="1"/>
          </p:nvPr>
        </p:nvSpPr>
        <p:spPr>
          <a:xfrm>
            <a:off x="2458720" y="5355167"/>
            <a:ext cx="30845760" cy="127639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25B5E8-9AAF-4F4E-2728-23EB34A3AB97}"/>
              </a:ext>
            </a:extLst>
          </p:cNvPr>
          <p:cNvSpPr>
            <a:spLocks noGrp="1"/>
          </p:cNvSpPr>
          <p:nvPr>
            <p:ph type="dt" sz="half" idx="2"/>
          </p:nvPr>
        </p:nvSpPr>
        <p:spPr>
          <a:xfrm>
            <a:off x="2458720" y="18645295"/>
            <a:ext cx="8046720" cy="1071033"/>
          </a:xfrm>
          <a:prstGeom prst="rect">
            <a:avLst/>
          </a:prstGeom>
        </p:spPr>
        <p:txBody>
          <a:bodyPr vert="horz" lIns="91440" tIns="45720" rIns="91440" bIns="45720" rtlCol="0" anchor="ctr"/>
          <a:lstStyle>
            <a:lvl1pPr algn="l">
              <a:defRPr sz="3520">
                <a:solidFill>
                  <a:schemeClr val="tx1">
                    <a:tint val="75000"/>
                  </a:schemeClr>
                </a:solidFill>
              </a:defRPr>
            </a:lvl1pPr>
          </a:lstStyle>
          <a:p>
            <a:fld id="{B7505682-797F-44FC-A382-8B6C2659ED26}" type="datetimeFigureOut">
              <a:rPr lang="en-US" smtClean="0"/>
              <a:t>7/8/2024</a:t>
            </a:fld>
            <a:endParaRPr lang="en-US"/>
          </a:p>
        </p:txBody>
      </p:sp>
      <p:sp>
        <p:nvSpPr>
          <p:cNvPr id="5" name="Footer Placeholder 4">
            <a:extLst>
              <a:ext uri="{FF2B5EF4-FFF2-40B4-BE49-F238E27FC236}">
                <a16:creationId xmlns:a16="http://schemas.microsoft.com/office/drawing/2014/main" id="{2F3EE1D1-6A75-731D-34FA-1A2B197CD909}"/>
              </a:ext>
            </a:extLst>
          </p:cNvPr>
          <p:cNvSpPr>
            <a:spLocks noGrp="1"/>
          </p:cNvSpPr>
          <p:nvPr>
            <p:ph type="ftr" sz="quarter" idx="3"/>
          </p:nvPr>
        </p:nvSpPr>
        <p:spPr>
          <a:xfrm>
            <a:off x="11846560" y="18645295"/>
            <a:ext cx="12070080" cy="1071033"/>
          </a:xfrm>
          <a:prstGeom prst="rect">
            <a:avLst/>
          </a:prstGeom>
        </p:spPr>
        <p:txBody>
          <a:bodyPr vert="horz" lIns="91440" tIns="45720" rIns="91440" bIns="45720" rtlCol="0" anchor="ctr"/>
          <a:lstStyle>
            <a:lvl1pPr algn="ctr">
              <a:defRPr sz="352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931967C-C95B-4EA6-A53B-ECE997376239}"/>
              </a:ext>
            </a:extLst>
          </p:cNvPr>
          <p:cNvSpPr>
            <a:spLocks noGrp="1"/>
          </p:cNvSpPr>
          <p:nvPr>
            <p:ph type="sldNum" sz="quarter" idx="4"/>
          </p:nvPr>
        </p:nvSpPr>
        <p:spPr>
          <a:xfrm>
            <a:off x="25257760" y="18645295"/>
            <a:ext cx="8046720" cy="1071033"/>
          </a:xfrm>
          <a:prstGeom prst="rect">
            <a:avLst/>
          </a:prstGeom>
        </p:spPr>
        <p:txBody>
          <a:bodyPr vert="horz" lIns="91440" tIns="45720" rIns="91440" bIns="45720" rtlCol="0" anchor="ctr"/>
          <a:lstStyle>
            <a:lvl1pPr algn="r">
              <a:defRPr sz="3520">
                <a:solidFill>
                  <a:schemeClr val="tx1">
                    <a:tint val="75000"/>
                  </a:schemeClr>
                </a:solidFill>
              </a:defRPr>
            </a:lvl1pPr>
          </a:lstStyle>
          <a:p>
            <a:fld id="{DE21D784-9BF3-4C07-8329-5ECC9192B848}" type="slidenum">
              <a:rPr lang="en-US" smtClean="0"/>
              <a:t>‹#›</a:t>
            </a:fld>
            <a:endParaRPr lang="en-US"/>
          </a:p>
        </p:txBody>
      </p:sp>
    </p:spTree>
    <p:extLst>
      <p:ext uri="{BB962C8B-B14F-4D97-AF65-F5344CB8AC3E}">
        <p14:creationId xmlns:p14="http://schemas.microsoft.com/office/powerpoint/2010/main" val="2880063557"/>
      </p:ext>
    </p:extLst>
  </p:cSld>
  <p:clrMap bg1="lt1" tx1="dk1" bg2="lt2" tx2="dk2" accent1="accent1" accent2="accent2" accent3="accent3" accent4="accent4" accent5="accent5" accent6="accent6" hlink="hlink" folHlink="folHlink"/>
  <p:sldLayoutIdLst>
    <p:sldLayoutId id="2147483918" r:id="rId1"/>
    <p:sldLayoutId id="2147483919" r:id="rId2"/>
    <p:sldLayoutId id="2147483920" r:id="rId3"/>
    <p:sldLayoutId id="2147483921" r:id="rId4"/>
    <p:sldLayoutId id="2147483922" r:id="rId5"/>
    <p:sldLayoutId id="2147483923" r:id="rId6"/>
    <p:sldLayoutId id="2147483924" r:id="rId7"/>
    <p:sldLayoutId id="2147483925" r:id="rId8"/>
    <p:sldLayoutId id="2147483926" r:id="rId9"/>
    <p:sldLayoutId id="2147483927" r:id="rId10"/>
    <p:sldLayoutId id="2147483928" r:id="rId11"/>
  </p:sldLayoutIdLst>
  <p:txStyles>
    <p:titleStyle>
      <a:lvl1pPr algn="l" defTabSz="2682210" rtl="0" eaLnBrk="1" latinLnBrk="0" hangingPunct="1">
        <a:lnSpc>
          <a:spcPct val="90000"/>
        </a:lnSpc>
        <a:spcBef>
          <a:spcPct val="0"/>
        </a:spcBef>
        <a:buNone/>
        <a:defRPr sz="12907" kern="1200">
          <a:solidFill>
            <a:schemeClr val="tx1"/>
          </a:solidFill>
          <a:latin typeface="+mj-lt"/>
          <a:ea typeface="+mj-ea"/>
          <a:cs typeface="+mj-cs"/>
        </a:defRPr>
      </a:lvl1pPr>
    </p:titleStyle>
    <p:bodyStyle>
      <a:lvl1pPr marL="670552" indent="-670552" algn="l" defTabSz="2682210" rtl="0" eaLnBrk="1" latinLnBrk="0" hangingPunct="1">
        <a:lnSpc>
          <a:spcPct val="90000"/>
        </a:lnSpc>
        <a:spcBef>
          <a:spcPts val="2933"/>
        </a:spcBef>
        <a:buFont typeface="Arial" panose="020B0604020202020204" pitchFamily="34" charset="0"/>
        <a:buChar char="•"/>
        <a:defRPr sz="8213" kern="1200">
          <a:solidFill>
            <a:schemeClr val="tx1"/>
          </a:solidFill>
          <a:latin typeface="+mn-lt"/>
          <a:ea typeface="+mn-ea"/>
          <a:cs typeface="+mn-cs"/>
        </a:defRPr>
      </a:lvl1pPr>
      <a:lvl2pPr marL="2011657" indent="-670552" algn="l" defTabSz="2682210" rtl="0" eaLnBrk="1" latinLnBrk="0" hangingPunct="1">
        <a:lnSpc>
          <a:spcPct val="90000"/>
        </a:lnSpc>
        <a:spcBef>
          <a:spcPts val="1467"/>
        </a:spcBef>
        <a:buFont typeface="Arial" panose="020B0604020202020204" pitchFamily="34" charset="0"/>
        <a:buChar char="•"/>
        <a:defRPr sz="7040" kern="1200">
          <a:solidFill>
            <a:schemeClr val="tx1"/>
          </a:solidFill>
          <a:latin typeface="+mn-lt"/>
          <a:ea typeface="+mn-ea"/>
          <a:cs typeface="+mn-cs"/>
        </a:defRPr>
      </a:lvl2pPr>
      <a:lvl3pPr marL="3352762" indent="-670552" algn="l" defTabSz="2682210" rtl="0" eaLnBrk="1" latinLnBrk="0" hangingPunct="1">
        <a:lnSpc>
          <a:spcPct val="90000"/>
        </a:lnSpc>
        <a:spcBef>
          <a:spcPts val="1467"/>
        </a:spcBef>
        <a:buFont typeface="Arial" panose="020B0604020202020204" pitchFamily="34" charset="0"/>
        <a:buChar char="•"/>
        <a:defRPr sz="5867" kern="1200">
          <a:solidFill>
            <a:schemeClr val="tx1"/>
          </a:solidFill>
          <a:latin typeface="+mn-lt"/>
          <a:ea typeface="+mn-ea"/>
          <a:cs typeface="+mn-cs"/>
        </a:defRPr>
      </a:lvl3pPr>
      <a:lvl4pPr marL="4693867" indent="-670552" algn="l" defTabSz="2682210" rtl="0" eaLnBrk="1" latinLnBrk="0" hangingPunct="1">
        <a:lnSpc>
          <a:spcPct val="90000"/>
        </a:lnSpc>
        <a:spcBef>
          <a:spcPts val="1467"/>
        </a:spcBef>
        <a:buFont typeface="Arial" panose="020B0604020202020204" pitchFamily="34" charset="0"/>
        <a:buChar char="•"/>
        <a:defRPr sz="5280" kern="1200">
          <a:solidFill>
            <a:schemeClr val="tx1"/>
          </a:solidFill>
          <a:latin typeface="+mn-lt"/>
          <a:ea typeface="+mn-ea"/>
          <a:cs typeface="+mn-cs"/>
        </a:defRPr>
      </a:lvl4pPr>
      <a:lvl5pPr marL="6034971" indent="-670552" algn="l" defTabSz="2682210" rtl="0" eaLnBrk="1" latinLnBrk="0" hangingPunct="1">
        <a:lnSpc>
          <a:spcPct val="90000"/>
        </a:lnSpc>
        <a:spcBef>
          <a:spcPts val="1467"/>
        </a:spcBef>
        <a:buFont typeface="Arial" panose="020B0604020202020204" pitchFamily="34" charset="0"/>
        <a:buChar char="•"/>
        <a:defRPr sz="5280" kern="1200">
          <a:solidFill>
            <a:schemeClr val="tx1"/>
          </a:solidFill>
          <a:latin typeface="+mn-lt"/>
          <a:ea typeface="+mn-ea"/>
          <a:cs typeface="+mn-cs"/>
        </a:defRPr>
      </a:lvl5pPr>
      <a:lvl6pPr marL="7376076" indent="-670552" algn="l" defTabSz="2682210" rtl="0" eaLnBrk="1" latinLnBrk="0" hangingPunct="1">
        <a:lnSpc>
          <a:spcPct val="90000"/>
        </a:lnSpc>
        <a:spcBef>
          <a:spcPts val="1467"/>
        </a:spcBef>
        <a:buFont typeface="Arial" panose="020B0604020202020204" pitchFamily="34" charset="0"/>
        <a:buChar char="•"/>
        <a:defRPr sz="5280" kern="1200">
          <a:solidFill>
            <a:schemeClr val="tx1"/>
          </a:solidFill>
          <a:latin typeface="+mn-lt"/>
          <a:ea typeface="+mn-ea"/>
          <a:cs typeface="+mn-cs"/>
        </a:defRPr>
      </a:lvl6pPr>
      <a:lvl7pPr marL="8717181" indent="-670552" algn="l" defTabSz="2682210" rtl="0" eaLnBrk="1" latinLnBrk="0" hangingPunct="1">
        <a:lnSpc>
          <a:spcPct val="90000"/>
        </a:lnSpc>
        <a:spcBef>
          <a:spcPts val="1467"/>
        </a:spcBef>
        <a:buFont typeface="Arial" panose="020B0604020202020204" pitchFamily="34" charset="0"/>
        <a:buChar char="•"/>
        <a:defRPr sz="5280" kern="1200">
          <a:solidFill>
            <a:schemeClr val="tx1"/>
          </a:solidFill>
          <a:latin typeface="+mn-lt"/>
          <a:ea typeface="+mn-ea"/>
          <a:cs typeface="+mn-cs"/>
        </a:defRPr>
      </a:lvl7pPr>
      <a:lvl8pPr marL="10058286" indent="-670552" algn="l" defTabSz="2682210" rtl="0" eaLnBrk="1" latinLnBrk="0" hangingPunct="1">
        <a:lnSpc>
          <a:spcPct val="90000"/>
        </a:lnSpc>
        <a:spcBef>
          <a:spcPts val="1467"/>
        </a:spcBef>
        <a:buFont typeface="Arial" panose="020B0604020202020204" pitchFamily="34" charset="0"/>
        <a:buChar char="•"/>
        <a:defRPr sz="5280" kern="1200">
          <a:solidFill>
            <a:schemeClr val="tx1"/>
          </a:solidFill>
          <a:latin typeface="+mn-lt"/>
          <a:ea typeface="+mn-ea"/>
          <a:cs typeface="+mn-cs"/>
        </a:defRPr>
      </a:lvl8pPr>
      <a:lvl9pPr marL="11399390" indent="-670552" algn="l" defTabSz="2682210" rtl="0" eaLnBrk="1" latinLnBrk="0" hangingPunct="1">
        <a:lnSpc>
          <a:spcPct val="90000"/>
        </a:lnSpc>
        <a:spcBef>
          <a:spcPts val="1467"/>
        </a:spcBef>
        <a:buFont typeface="Arial" panose="020B0604020202020204" pitchFamily="34" charset="0"/>
        <a:buChar char="•"/>
        <a:defRPr sz="5280" kern="1200">
          <a:solidFill>
            <a:schemeClr val="tx1"/>
          </a:solidFill>
          <a:latin typeface="+mn-lt"/>
          <a:ea typeface="+mn-ea"/>
          <a:cs typeface="+mn-cs"/>
        </a:defRPr>
      </a:lvl9pPr>
    </p:bodyStyle>
    <p:otherStyle>
      <a:defPPr>
        <a:defRPr lang="en-US"/>
      </a:defPPr>
      <a:lvl1pPr marL="0" algn="l" defTabSz="2682210" rtl="0" eaLnBrk="1" latinLnBrk="0" hangingPunct="1">
        <a:defRPr sz="5280" kern="1200">
          <a:solidFill>
            <a:schemeClr val="tx1"/>
          </a:solidFill>
          <a:latin typeface="+mn-lt"/>
          <a:ea typeface="+mn-ea"/>
          <a:cs typeface="+mn-cs"/>
        </a:defRPr>
      </a:lvl1pPr>
      <a:lvl2pPr marL="1341105" algn="l" defTabSz="2682210" rtl="0" eaLnBrk="1" latinLnBrk="0" hangingPunct="1">
        <a:defRPr sz="5280" kern="1200">
          <a:solidFill>
            <a:schemeClr val="tx1"/>
          </a:solidFill>
          <a:latin typeface="+mn-lt"/>
          <a:ea typeface="+mn-ea"/>
          <a:cs typeface="+mn-cs"/>
        </a:defRPr>
      </a:lvl2pPr>
      <a:lvl3pPr marL="2682210" algn="l" defTabSz="2682210" rtl="0" eaLnBrk="1" latinLnBrk="0" hangingPunct="1">
        <a:defRPr sz="5280" kern="1200">
          <a:solidFill>
            <a:schemeClr val="tx1"/>
          </a:solidFill>
          <a:latin typeface="+mn-lt"/>
          <a:ea typeface="+mn-ea"/>
          <a:cs typeface="+mn-cs"/>
        </a:defRPr>
      </a:lvl3pPr>
      <a:lvl4pPr marL="4023314" algn="l" defTabSz="2682210" rtl="0" eaLnBrk="1" latinLnBrk="0" hangingPunct="1">
        <a:defRPr sz="5280" kern="1200">
          <a:solidFill>
            <a:schemeClr val="tx1"/>
          </a:solidFill>
          <a:latin typeface="+mn-lt"/>
          <a:ea typeface="+mn-ea"/>
          <a:cs typeface="+mn-cs"/>
        </a:defRPr>
      </a:lvl4pPr>
      <a:lvl5pPr marL="5364419" algn="l" defTabSz="2682210" rtl="0" eaLnBrk="1" latinLnBrk="0" hangingPunct="1">
        <a:defRPr sz="5280" kern="1200">
          <a:solidFill>
            <a:schemeClr val="tx1"/>
          </a:solidFill>
          <a:latin typeface="+mn-lt"/>
          <a:ea typeface="+mn-ea"/>
          <a:cs typeface="+mn-cs"/>
        </a:defRPr>
      </a:lvl5pPr>
      <a:lvl6pPr marL="6705524" algn="l" defTabSz="2682210" rtl="0" eaLnBrk="1" latinLnBrk="0" hangingPunct="1">
        <a:defRPr sz="5280" kern="1200">
          <a:solidFill>
            <a:schemeClr val="tx1"/>
          </a:solidFill>
          <a:latin typeface="+mn-lt"/>
          <a:ea typeface="+mn-ea"/>
          <a:cs typeface="+mn-cs"/>
        </a:defRPr>
      </a:lvl6pPr>
      <a:lvl7pPr marL="8046629" algn="l" defTabSz="2682210" rtl="0" eaLnBrk="1" latinLnBrk="0" hangingPunct="1">
        <a:defRPr sz="5280" kern="1200">
          <a:solidFill>
            <a:schemeClr val="tx1"/>
          </a:solidFill>
          <a:latin typeface="+mn-lt"/>
          <a:ea typeface="+mn-ea"/>
          <a:cs typeface="+mn-cs"/>
        </a:defRPr>
      </a:lvl7pPr>
      <a:lvl8pPr marL="9387733" algn="l" defTabSz="2682210" rtl="0" eaLnBrk="1" latinLnBrk="0" hangingPunct="1">
        <a:defRPr sz="5280" kern="1200">
          <a:solidFill>
            <a:schemeClr val="tx1"/>
          </a:solidFill>
          <a:latin typeface="+mn-lt"/>
          <a:ea typeface="+mn-ea"/>
          <a:cs typeface="+mn-cs"/>
        </a:defRPr>
      </a:lvl8pPr>
      <a:lvl9pPr marL="10728838" algn="l" defTabSz="2682210" rtl="0" eaLnBrk="1" latinLnBrk="0" hangingPunct="1">
        <a:defRPr sz="52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482976" y="3837046"/>
            <a:ext cx="25637461" cy="5226492"/>
          </a:xfrm>
        </p:spPr>
        <p:txBody>
          <a:bodyPr>
            <a:normAutofit/>
          </a:bodyPr>
          <a:lstStyle/>
          <a:p>
            <a:pPr algn="ctr"/>
            <a:r>
              <a:rPr lang="en-US" sz="5300" b="1" dirty="0">
                <a:latin typeface="Times New Roman" panose="02020603050405020304" pitchFamily="18" charset="0"/>
                <a:cs typeface="Times New Roman" panose="02020603050405020304" pitchFamily="18" charset="0"/>
              </a:rPr>
              <a:t>GOKARAJU RANGARAJU </a:t>
            </a:r>
            <a:br>
              <a:rPr lang="en-US" sz="5300" b="1" dirty="0">
                <a:latin typeface="Times New Roman" panose="02020603050405020304" pitchFamily="18" charset="0"/>
                <a:cs typeface="Times New Roman" panose="02020603050405020304" pitchFamily="18" charset="0"/>
              </a:rPr>
            </a:br>
            <a:r>
              <a:rPr lang="en-US" sz="5300" b="1" dirty="0">
                <a:latin typeface="Times New Roman" panose="02020603050405020304" pitchFamily="18" charset="0"/>
                <a:cs typeface="Times New Roman" panose="02020603050405020304" pitchFamily="18" charset="0"/>
              </a:rPr>
              <a:t>INSTITUTE OF ENGINEERING AND TECHNOLOGY</a:t>
            </a:r>
            <a:br>
              <a:rPr lang="en-US" sz="5300" b="1" dirty="0">
                <a:latin typeface="Times New Roman" panose="02020603050405020304" pitchFamily="18" charset="0"/>
                <a:cs typeface="Times New Roman" panose="02020603050405020304" pitchFamily="18" charset="0"/>
              </a:rPr>
            </a:br>
            <a:r>
              <a:rPr lang="en-US" sz="4900" b="1" dirty="0">
                <a:latin typeface="Times New Roman" panose="02020603050405020304" pitchFamily="18" charset="0"/>
                <a:cs typeface="Times New Roman" panose="02020603050405020304" pitchFamily="18" charset="0"/>
              </a:rPr>
              <a:t>Department of Information Technology</a:t>
            </a:r>
            <a:br>
              <a:rPr lang="en-US" sz="4900" b="1" dirty="0"/>
            </a:br>
            <a:br>
              <a:rPr lang="en-US" sz="4900" dirty="0"/>
            </a:br>
            <a:r>
              <a:rPr lang="en-US" sz="6600" b="1" u="sng" dirty="0">
                <a:latin typeface="Times New Roman" panose="02020603050405020304" pitchFamily="18" charset="0"/>
                <a:cs typeface="Times New Roman" panose="02020603050405020304" pitchFamily="18" charset="0"/>
              </a:rPr>
              <a:t>Realtime Research Project</a:t>
            </a:r>
            <a:br>
              <a:rPr lang="en-US" sz="6600" b="1" u="sng" dirty="0">
                <a:latin typeface="Times New Roman" panose="02020603050405020304" pitchFamily="18" charset="0"/>
                <a:cs typeface="Times New Roman" panose="02020603050405020304" pitchFamily="18" charset="0"/>
              </a:rPr>
            </a:br>
            <a:endParaRPr lang="en-US" sz="6600" b="1" u="sng" dirty="0">
              <a:latin typeface="Times New Roman" panose="02020603050405020304" pitchFamily="18" charset="0"/>
              <a:cs typeface="Times New Roman" panose="02020603050405020304" pitchFamily="18" charset="0"/>
            </a:endParaRPr>
          </a:p>
        </p:txBody>
      </p:sp>
      <p:pic>
        <p:nvPicPr>
          <p:cNvPr id="4" name="image1.jpeg" descr="C:\Users\admin\Desktop\download.png"/>
          <p:cNvPicPr/>
          <p:nvPr/>
        </p:nvPicPr>
        <p:blipFill>
          <a:blip r:embed="rId2" cstate="print"/>
          <a:stretch>
            <a:fillRect/>
          </a:stretch>
        </p:blipFill>
        <p:spPr>
          <a:xfrm>
            <a:off x="16150916" y="306415"/>
            <a:ext cx="3912096" cy="3530631"/>
          </a:xfrm>
          <a:prstGeom prst="rect">
            <a:avLst/>
          </a:prstGeom>
        </p:spPr>
      </p:pic>
      <p:sp>
        <p:nvSpPr>
          <p:cNvPr id="6" name="TextBox 5"/>
          <p:cNvSpPr txBox="1"/>
          <p:nvPr/>
        </p:nvSpPr>
        <p:spPr>
          <a:xfrm>
            <a:off x="4642762" y="8596461"/>
            <a:ext cx="26477675" cy="3785652"/>
          </a:xfrm>
          <a:prstGeom prst="rect">
            <a:avLst/>
          </a:prstGeom>
          <a:noFill/>
        </p:spPr>
        <p:txBody>
          <a:bodyPr wrap="square" rtlCol="0">
            <a:spAutoFit/>
          </a:bodyPr>
          <a:lstStyle/>
          <a:p>
            <a:pPr algn="ctr"/>
            <a:r>
              <a:rPr lang="en-US" sz="8000" b="1" i="1" dirty="0">
                <a:effectLst/>
                <a:latin typeface="Times New Roman" panose="02020603050405020304" pitchFamily="18" charset="0"/>
                <a:ea typeface="Calibri" panose="020F0502020204030204" pitchFamily="34" charset="0"/>
              </a:rPr>
              <a:t>Digital Gastronomy : Crafting an Immersive Restaurant Experience </a:t>
            </a:r>
          </a:p>
          <a:p>
            <a:pPr algn="ctr"/>
            <a:r>
              <a:rPr lang="en-US" sz="8000" b="1" i="1" dirty="0">
                <a:effectLst/>
                <a:latin typeface="Times New Roman" panose="02020603050405020304" pitchFamily="18" charset="0"/>
                <a:ea typeface="Calibri" panose="020F0502020204030204" pitchFamily="34" charset="0"/>
              </a:rPr>
              <a:t>Through Responsive Web Design and Interactive Technologies </a:t>
            </a:r>
          </a:p>
        </p:txBody>
      </p:sp>
      <p:sp>
        <p:nvSpPr>
          <p:cNvPr id="3" name="Rectangle 2"/>
          <p:cNvSpPr/>
          <p:nvPr/>
        </p:nvSpPr>
        <p:spPr>
          <a:xfrm>
            <a:off x="791093" y="14230464"/>
            <a:ext cx="12790736" cy="5447645"/>
          </a:xfrm>
          <a:prstGeom prst="rect">
            <a:avLst/>
          </a:prstGeom>
        </p:spPr>
        <p:txBody>
          <a:bodyPr wrap="square">
            <a:spAutoFit/>
          </a:bodyPr>
          <a:lstStyle/>
          <a:p>
            <a:r>
              <a:rPr lang="en-US" sz="6600" b="1" dirty="0"/>
              <a:t>Batch : A-6</a:t>
            </a:r>
          </a:p>
          <a:p>
            <a:r>
              <a:rPr lang="en-US" sz="4800" b="1" dirty="0"/>
              <a:t>Team Members:</a:t>
            </a:r>
          </a:p>
          <a:p>
            <a:r>
              <a:rPr lang="en-US" sz="6000" dirty="0">
                <a:effectLst/>
                <a:latin typeface="Times New Roman" panose="02020603050405020304" pitchFamily="18" charset="0"/>
                <a:ea typeface="Calibri" panose="020F0502020204030204" pitchFamily="34" charset="0"/>
              </a:rPr>
              <a:t>R Joel Nishanth(22241A1248) </a:t>
            </a:r>
          </a:p>
          <a:p>
            <a:r>
              <a:rPr lang="en-US" sz="6000" dirty="0">
                <a:effectLst/>
                <a:latin typeface="Times New Roman" panose="02020603050405020304" pitchFamily="18" charset="0"/>
                <a:ea typeface="Calibri" panose="020F0502020204030204" pitchFamily="34" charset="0"/>
              </a:rPr>
              <a:t>K Sai Nikhil (22241A1250) </a:t>
            </a:r>
          </a:p>
          <a:p>
            <a:r>
              <a:rPr lang="en-US" sz="6000" dirty="0">
                <a:effectLst/>
                <a:latin typeface="Times New Roman" panose="02020603050405020304" pitchFamily="18" charset="0"/>
                <a:ea typeface="Calibri" panose="020F0502020204030204" pitchFamily="34" charset="0"/>
              </a:rPr>
              <a:t>B </a:t>
            </a:r>
            <a:r>
              <a:rPr lang="en-US" sz="6000" dirty="0" err="1">
                <a:effectLst/>
                <a:latin typeface="Times New Roman" panose="02020603050405020304" pitchFamily="18" charset="0"/>
                <a:ea typeface="Calibri" panose="020F0502020204030204" pitchFamily="34" charset="0"/>
              </a:rPr>
              <a:t>Rajashekar</a:t>
            </a:r>
            <a:r>
              <a:rPr lang="en-US" sz="6000" dirty="0">
                <a:effectLst/>
                <a:latin typeface="Times New Roman" panose="02020603050405020304" pitchFamily="18" charset="0"/>
                <a:ea typeface="Calibri" panose="020F0502020204030204" pitchFamily="34" charset="0"/>
              </a:rPr>
              <a:t> (22241A1206) </a:t>
            </a:r>
          </a:p>
          <a:p>
            <a:pPr algn="r"/>
            <a:endParaRPr lang="en-US" sz="5400" i="1" dirty="0"/>
          </a:p>
        </p:txBody>
      </p:sp>
      <p:sp>
        <p:nvSpPr>
          <p:cNvPr id="5" name="TextBox 4">
            <a:extLst>
              <a:ext uri="{FF2B5EF4-FFF2-40B4-BE49-F238E27FC236}">
                <a16:creationId xmlns:a16="http://schemas.microsoft.com/office/drawing/2014/main" id="{925BD718-2E42-11BB-960B-81FCC0E85D6B}"/>
              </a:ext>
            </a:extLst>
          </p:cNvPr>
          <p:cNvSpPr txBox="1"/>
          <p:nvPr/>
        </p:nvSpPr>
        <p:spPr>
          <a:xfrm>
            <a:off x="18106964" y="14295749"/>
            <a:ext cx="16695271" cy="2954655"/>
          </a:xfrm>
          <a:prstGeom prst="rect">
            <a:avLst/>
          </a:prstGeom>
          <a:noFill/>
        </p:spPr>
        <p:txBody>
          <a:bodyPr wrap="square" rtlCol="0">
            <a:spAutoFit/>
          </a:bodyPr>
          <a:lstStyle/>
          <a:p>
            <a:r>
              <a:rPr lang="en-US" sz="6000" dirty="0">
                <a:latin typeface="Times New Roman" panose="02020603050405020304" pitchFamily="18" charset="0"/>
                <a:cs typeface="Times New Roman" panose="02020603050405020304" pitchFamily="18" charset="0"/>
              </a:rPr>
              <a:t>                              </a:t>
            </a:r>
            <a:r>
              <a:rPr lang="en-US" sz="6000" b="1" dirty="0">
                <a:latin typeface="Times New Roman" panose="02020603050405020304" pitchFamily="18" charset="0"/>
                <a:cs typeface="Times New Roman" panose="02020603050405020304" pitchFamily="18" charset="0"/>
              </a:rPr>
              <a:t>Under the Esteemed Guidance of</a:t>
            </a:r>
          </a:p>
          <a:p>
            <a:pPr algn="r"/>
            <a:r>
              <a:rPr lang="en-US" sz="5400" dirty="0">
                <a:latin typeface="Times New Roman" panose="02020603050405020304" pitchFamily="18" charset="0"/>
                <a:cs typeface="Times New Roman" panose="02020603050405020304" pitchFamily="18" charset="0"/>
              </a:rPr>
              <a:t>Dr R V S </a:t>
            </a:r>
            <a:r>
              <a:rPr lang="en-US" sz="5400" dirty="0" err="1">
                <a:latin typeface="Times New Roman" panose="02020603050405020304" pitchFamily="18" charset="0"/>
                <a:cs typeface="Times New Roman" panose="02020603050405020304" pitchFamily="18" charset="0"/>
              </a:rPr>
              <a:t>S</a:t>
            </a:r>
            <a:r>
              <a:rPr lang="en-US" sz="5400" dirty="0">
                <a:latin typeface="Times New Roman" panose="02020603050405020304" pitchFamily="18" charset="0"/>
                <a:cs typeface="Times New Roman" panose="02020603050405020304" pitchFamily="18" charset="0"/>
              </a:rPr>
              <a:t> </a:t>
            </a:r>
            <a:r>
              <a:rPr lang="en-US" sz="5400" dirty="0" err="1">
                <a:latin typeface="Times New Roman" panose="02020603050405020304" pitchFamily="18" charset="0"/>
                <a:cs typeface="Times New Roman" panose="02020603050405020304" pitchFamily="18" charset="0"/>
              </a:rPr>
              <a:t>S</a:t>
            </a:r>
            <a:r>
              <a:rPr lang="en-US" sz="5400" dirty="0">
                <a:latin typeface="Times New Roman" panose="02020603050405020304" pitchFamily="18" charset="0"/>
                <a:cs typeface="Times New Roman" panose="02020603050405020304" pitchFamily="18" charset="0"/>
              </a:rPr>
              <a:t> Nagini</a:t>
            </a:r>
          </a:p>
          <a:p>
            <a:pPr algn="r"/>
            <a:r>
              <a:rPr lang="en-US" sz="4800" b="1" i="1" dirty="0">
                <a:latin typeface="Times New Roman" panose="02020603050405020304" pitchFamily="18" charset="0"/>
                <a:cs typeface="Times New Roman" panose="02020603050405020304" pitchFamily="18" charset="0"/>
              </a:rPr>
              <a:t>(</a:t>
            </a:r>
            <a:r>
              <a:rPr lang="en-US" sz="5400" b="1" dirty="0" err="1">
                <a:effectLst/>
                <a:latin typeface="Times New Roman" panose="02020603050405020304" pitchFamily="18" charset="0"/>
                <a:ea typeface="Calibri" panose="020F0502020204030204" pitchFamily="34" charset="0"/>
              </a:rPr>
              <a:t>Assoc.Professor</a:t>
            </a:r>
            <a:r>
              <a:rPr lang="en-US" sz="4800" b="1" i="1" dirty="0">
                <a:latin typeface="Times New Roman" panose="02020603050405020304" pitchFamily="18" charset="0"/>
                <a:cs typeface="Times New Roman" panose="02020603050405020304" pitchFamily="18" charset="0"/>
              </a:rPr>
              <a:t>)</a:t>
            </a:r>
            <a:endParaRPr lang="en-US" sz="48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26741830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73D434-7B33-0CD9-C3AC-18A355D2A9C4}"/>
              </a:ext>
            </a:extLst>
          </p:cNvPr>
          <p:cNvSpPr txBox="1"/>
          <p:nvPr/>
        </p:nvSpPr>
        <p:spPr>
          <a:xfrm>
            <a:off x="2363530" y="1134061"/>
            <a:ext cx="11026588" cy="2246769"/>
          </a:xfrm>
          <a:prstGeom prst="rect">
            <a:avLst/>
          </a:prstGeom>
          <a:noFill/>
        </p:spPr>
        <p:txBody>
          <a:bodyPr wrap="square" rtlCol="0">
            <a:spAutoFit/>
          </a:bodyPr>
          <a:lstStyle/>
          <a:p>
            <a:r>
              <a:rPr lang="en-US" sz="14000" b="1" dirty="0">
                <a:cs typeface="Times New Roman" panose="02020603050405020304" pitchFamily="18" charset="0"/>
              </a:rPr>
              <a:t>References</a:t>
            </a:r>
            <a:endParaRPr lang="en-IN" sz="14000" b="1" dirty="0">
              <a:cs typeface="Times New Roman" panose="02020603050405020304" pitchFamily="18" charset="0"/>
            </a:endParaRPr>
          </a:p>
        </p:txBody>
      </p:sp>
      <p:sp>
        <p:nvSpPr>
          <p:cNvPr id="7" name="TextBox 6">
            <a:extLst>
              <a:ext uri="{FF2B5EF4-FFF2-40B4-BE49-F238E27FC236}">
                <a16:creationId xmlns:a16="http://schemas.microsoft.com/office/drawing/2014/main" id="{BF25C560-5257-28E3-4BC1-A5E7E53FCAEA}"/>
              </a:ext>
            </a:extLst>
          </p:cNvPr>
          <p:cNvSpPr txBox="1"/>
          <p:nvPr/>
        </p:nvSpPr>
        <p:spPr>
          <a:xfrm>
            <a:off x="1613646" y="4220747"/>
            <a:ext cx="19057335" cy="1200329"/>
          </a:xfrm>
          <a:prstGeom prst="rect">
            <a:avLst/>
          </a:prstGeom>
          <a:noFill/>
        </p:spPr>
        <p:txBody>
          <a:bodyPr wrap="square" rtlCol="0">
            <a:spAutoFit/>
          </a:bodyPr>
          <a:lstStyle/>
          <a:p>
            <a:pPr marL="857250" indent="-857250" algn="just">
              <a:buFont typeface="Wingdings" panose="05000000000000000000" pitchFamily="2" charset="2"/>
              <a:buChar char="Ø"/>
            </a:pPr>
            <a:r>
              <a:rPr lang="en-IN" sz="7200" dirty="0">
                <a:latin typeface="Times New Roman" panose="02020603050405020304" pitchFamily="18" charset="0"/>
                <a:cs typeface="Times New Roman" panose="02020603050405020304" pitchFamily="18" charset="0"/>
              </a:rPr>
              <a:t>https://github.com/topics/restaurant-website</a:t>
            </a:r>
          </a:p>
        </p:txBody>
      </p:sp>
      <p:sp>
        <p:nvSpPr>
          <p:cNvPr id="8" name="TextBox 7">
            <a:extLst>
              <a:ext uri="{FF2B5EF4-FFF2-40B4-BE49-F238E27FC236}">
                <a16:creationId xmlns:a16="http://schemas.microsoft.com/office/drawing/2014/main" id="{F1421AE5-6D60-E785-3964-9B8831B7AC68}"/>
              </a:ext>
            </a:extLst>
          </p:cNvPr>
          <p:cNvSpPr txBox="1"/>
          <p:nvPr/>
        </p:nvSpPr>
        <p:spPr>
          <a:xfrm>
            <a:off x="1613647" y="6260993"/>
            <a:ext cx="23263411" cy="2308324"/>
          </a:xfrm>
          <a:prstGeom prst="rect">
            <a:avLst/>
          </a:prstGeom>
          <a:noFill/>
        </p:spPr>
        <p:txBody>
          <a:bodyPr wrap="square" rtlCol="0">
            <a:spAutoFit/>
          </a:bodyPr>
          <a:lstStyle/>
          <a:p>
            <a:pPr marL="857250" indent="-857250">
              <a:buFont typeface="Wingdings" panose="05000000000000000000" pitchFamily="2" charset="2"/>
              <a:buChar char="Ø"/>
            </a:pPr>
            <a:r>
              <a:rPr lang="en-IN" sz="7200" dirty="0">
                <a:latin typeface="Times New Roman" panose="02020603050405020304" pitchFamily="18" charset="0"/>
                <a:cs typeface="Times New Roman" panose="02020603050405020304" pitchFamily="18" charset="0"/>
              </a:rPr>
              <a:t>https://www.w3schools.com/howto/howto_website_restaurant.asp</a:t>
            </a:r>
          </a:p>
        </p:txBody>
      </p:sp>
      <p:sp>
        <p:nvSpPr>
          <p:cNvPr id="2" name="TextBox 1">
            <a:extLst>
              <a:ext uri="{FF2B5EF4-FFF2-40B4-BE49-F238E27FC236}">
                <a16:creationId xmlns:a16="http://schemas.microsoft.com/office/drawing/2014/main" id="{5B58B26A-7989-7E73-A40D-93437DC5A1DC}"/>
              </a:ext>
            </a:extLst>
          </p:cNvPr>
          <p:cNvSpPr txBox="1"/>
          <p:nvPr/>
        </p:nvSpPr>
        <p:spPr>
          <a:xfrm>
            <a:off x="1613647" y="9199418"/>
            <a:ext cx="23617110" cy="2308324"/>
          </a:xfrm>
          <a:prstGeom prst="rect">
            <a:avLst/>
          </a:prstGeom>
          <a:noFill/>
        </p:spPr>
        <p:txBody>
          <a:bodyPr wrap="square" rtlCol="0">
            <a:spAutoFit/>
          </a:bodyPr>
          <a:lstStyle/>
          <a:p>
            <a:pPr marL="857250" indent="-857250">
              <a:buFont typeface="Wingdings" panose="05000000000000000000" pitchFamily="2" charset="2"/>
              <a:buChar char="Ø"/>
            </a:pPr>
            <a:r>
              <a:rPr lang="en-US" sz="7200" dirty="0">
                <a:latin typeface="Times New Roman" panose="02020603050405020304" pitchFamily="18" charset="0"/>
                <a:cs typeface="Times New Roman" panose="02020603050405020304" pitchFamily="18" charset="0"/>
              </a:rPr>
              <a:t>https://www.behance.net/search/projects/Restaurant%20Website</a:t>
            </a:r>
          </a:p>
        </p:txBody>
      </p:sp>
    </p:spTree>
    <p:extLst>
      <p:ext uri="{BB962C8B-B14F-4D97-AF65-F5344CB8AC3E}">
        <p14:creationId xmlns:p14="http://schemas.microsoft.com/office/powerpoint/2010/main" val="3281180095"/>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087170" y="9199244"/>
            <a:ext cx="2089566" cy="2654544"/>
          </a:xfrm>
        </p:spPr>
      </p:pic>
      <p:sp>
        <p:nvSpPr>
          <p:cNvPr id="5" name="TextBox 4"/>
          <p:cNvSpPr txBox="1"/>
          <p:nvPr/>
        </p:nvSpPr>
        <p:spPr>
          <a:xfrm>
            <a:off x="11917395" y="6294628"/>
            <a:ext cx="11517574" cy="2123658"/>
          </a:xfrm>
          <a:prstGeom prst="rect">
            <a:avLst/>
          </a:prstGeom>
          <a:noFill/>
        </p:spPr>
        <p:txBody>
          <a:bodyPr wrap="square" rtlCol="0">
            <a:spAutoFit/>
          </a:bodyPr>
          <a:lstStyle/>
          <a:p>
            <a:r>
              <a:rPr lang="en-US" sz="13200" b="1" dirty="0">
                <a:latin typeface="Times New Roman" panose="02020603050405020304" pitchFamily="18" charset="0"/>
                <a:cs typeface="Times New Roman" panose="02020603050405020304" pitchFamily="18" charset="0"/>
              </a:rPr>
              <a:t>THANK YOU</a:t>
            </a:r>
          </a:p>
        </p:txBody>
      </p:sp>
      <p:sp>
        <p:nvSpPr>
          <p:cNvPr id="6" name="TextBox 5"/>
          <p:cNvSpPr txBox="1"/>
          <p:nvPr/>
        </p:nvSpPr>
        <p:spPr>
          <a:xfrm>
            <a:off x="11917398" y="9580279"/>
            <a:ext cx="10169772" cy="2326791"/>
          </a:xfrm>
          <a:prstGeom prst="rect">
            <a:avLst/>
          </a:prstGeom>
          <a:noFill/>
        </p:spPr>
        <p:txBody>
          <a:bodyPr wrap="none" rtlCol="0">
            <a:spAutoFit/>
          </a:bodyPr>
          <a:lstStyle/>
          <a:p>
            <a:r>
              <a:rPr lang="en-US" sz="14520" b="1" dirty="0">
                <a:latin typeface="Times New Roman" panose="02020603050405020304" pitchFamily="18" charset="0"/>
                <a:cs typeface="Times New Roman" panose="02020603050405020304" pitchFamily="18" charset="0"/>
              </a:rPr>
              <a:t>Any Queries</a:t>
            </a:r>
          </a:p>
        </p:txBody>
      </p:sp>
    </p:spTree>
    <p:extLst>
      <p:ext uri="{BB962C8B-B14F-4D97-AF65-F5344CB8AC3E}">
        <p14:creationId xmlns:p14="http://schemas.microsoft.com/office/powerpoint/2010/main" val="1402205408"/>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8122" y="1506071"/>
            <a:ext cx="30845760" cy="2633472"/>
          </a:xfrm>
        </p:spPr>
        <p:txBody>
          <a:bodyPr/>
          <a:lstStyle/>
          <a:p>
            <a:r>
              <a:rPr lang="en-US" b="1" dirty="0">
                <a:latin typeface="+mn-lt"/>
                <a:cs typeface="Times New Roman" panose="02020603050405020304" pitchFamily="18" charset="0"/>
              </a:rPr>
              <a:t>Contents</a:t>
            </a:r>
          </a:p>
        </p:txBody>
      </p:sp>
      <p:sp>
        <p:nvSpPr>
          <p:cNvPr id="3" name="Content Placeholder 2"/>
          <p:cNvSpPr>
            <a:spLocks noGrp="1"/>
          </p:cNvSpPr>
          <p:nvPr>
            <p:ph idx="1"/>
          </p:nvPr>
        </p:nvSpPr>
        <p:spPr>
          <a:xfrm>
            <a:off x="1358122" y="5309451"/>
            <a:ext cx="33521397" cy="15480581"/>
          </a:xfrm>
        </p:spPr>
        <p:txBody>
          <a:bodyPr>
            <a:normAutofit/>
          </a:bodyPr>
          <a:lstStyle/>
          <a:p>
            <a:pPr>
              <a:buFont typeface="Wingdings" panose="05000000000000000000" pitchFamily="2" charset="2"/>
              <a:buChar char="Ø"/>
            </a:pPr>
            <a:r>
              <a:rPr lang="en-US" sz="8800" dirty="0">
                <a:cs typeface="Times New Roman" panose="02020603050405020304" pitchFamily="18" charset="0"/>
              </a:rPr>
              <a:t>Title slide </a:t>
            </a:r>
          </a:p>
          <a:p>
            <a:pPr>
              <a:buFont typeface="Wingdings" panose="05000000000000000000" pitchFamily="2" charset="2"/>
              <a:buChar char="Ø"/>
            </a:pPr>
            <a:r>
              <a:rPr lang="en-US" sz="8800" dirty="0">
                <a:cs typeface="Times New Roman" panose="02020603050405020304" pitchFamily="18" charset="0"/>
              </a:rPr>
              <a:t>Abstract</a:t>
            </a:r>
          </a:p>
          <a:p>
            <a:pPr>
              <a:buFont typeface="Wingdings" panose="05000000000000000000" pitchFamily="2" charset="2"/>
              <a:buChar char="Ø"/>
            </a:pPr>
            <a:r>
              <a:rPr lang="en-US" sz="8800" dirty="0">
                <a:cs typeface="Times New Roman" panose="02020603050405020304" pitchFamily="18" charset="0"/>
              </a:rPr>
              <a:t>Tools Stack</a:t>
            </a:r>
          </a:p>
          <a:p>
            <a:pPr>
              <a:buFont typeface="Wingdings" panose="05000000000000000000" pitchFamily="2" charset="2"/>
              <a:buChar char="Ø"/>
            </a:pPr>
            <a:r>
              <a:rPr lang="en-US" sz="8800" dirty="0">
                <a:cs typeface="Times New Roman" panose="02020603050405020304" pitchFamily="18" charset="0"/>
              </a:rPr>
              <a:t> Implementation details</a:t>
            </a:r>
          </a:p>
          <a:p>
            <a:pPr>
              <a:buFont typeface="Wingdings" panose="05000000000000000000" pitchFamily="2" charset="2"/>
              <a:buChar char="Ø"/>
            </a:pPr>
            <a:r>
              <a:rPr lang="en-US" sz="8800" dirty="0">
                <a:cs typeface="Times New Roman" panose="02020603050405020304" pitchFamily="18" charset="0"/>
              </a:rPr>
              <a:t> Project model/ Architecture/ Prototype</a:t>
            </a:r>
          </a:p>
          <a:p>
            <a:pPr>
              <a:buFont typeface="Wingdings" panose="05000000000000000000" pitchFamily="2" charset="2"/>
              <a:buChar char="Ø"/>
            </a:pPr>
            <a:r>
              <a:rPr lang="en-US" sz="8800" dirty="0">
                <a:cs typeface="Times New Roman" panose="02020603050405020304" pitchFamily="18" charset="0"/>
              </a:rPr>
              <a:t> Conclusion</a:t>
            </a:r>
          </a:p>
          <a:p>
            <a:pPr>
              <a:buFont typeface="Wingdings" panose="05000000000000000000" pitchFamily="2" charset="2"/>
              <a:buChar char="Ø"/>
            </a:pPr>
            <a:r>
              <a:rPr lang="en-US" sz="8800" dirty="0">
                <a:cs typeface="Times New Roman" panose="02020603050405020304" pitchFamily="18" charset="0"/>
              </a:rPr>
              <a:t> References</a:t>
            </a:r>
          </a:p>
        </p:txBody>
      </p:sp>
    </p:spTree>
    <p:extLst>
      <p:ext uri="{BB962C8B-B14F-4D97-AF65-F5344CB8AC3E}">
        <p14:creationId xmlns:p14="http://schemas.microsoft.com/office/powerpoint/2010/main" val="1210724368"/>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6504" y="1244932"/>
            <a:ext cx="30845760" cy="2476837"/>
          </a:xfrm>
        </p:spPr>
        <p:txBody>
          <a:bodyPr vert="horz" lIns="91440" tIns="45720" rIns="91440" bIns="45720" rtlCol="0" anchor="ctr">
            <a:normAutofit/>
          </a:bodyPr>
          <a:lstStyle/>
          <a:p>
            <a:r>
              <a:rPr lang="en-US" sz="14000" b="1" dirty="0">
                <a:latin typeface="+mn-lt"/>
                <a:cs typeface="Times New Roman" panose="02020603050405020304" pitchFamily="18" charset="0"/>
              </a:rPr>
              <a:t>Abstract</a:t>
            </a:r>
          </a:p>
        </p:txBody>
      </p:sp>
      <p:sp>
        <p:nvSpPr>
          <p:cNvPr id="3" name="Content Placeholder 2"/>
          <p:cNvSpPr>
            <a:spLocks noGrp="1"/>
          </p:cNvSpPr>
          <p:nvPr>
            <p:ph idx="1"/>
          </p:nvPr>
        </p:nvSpPr>
        <p:spPr>
          <a:xfrm>
            <a:off x="1716504" y="4356848"/>
            <a:ext cx="33219477" cy="16009532"/>
          </a:xfrm>
        </p:spPr>
        <p:txBody>
          <a:bodyPr>
            <a:normAutofit lnSpcReduction="10000"/>
          </a:bodyPr>
          <a:lstStyle/>
          <a:p>
            <a:pPr marL="0" marR="0" lvl="0" indent="0" algn="just">
              <a:lnSpc>
                <a:spcPct val="150000"/>
              </a:lnSpc>
              <a:spcBef>
                <a:spcPts val="0"/>
              </a:spcBef>
              <a:spcAft>
                <a:spcPts val="0"/>
              </a:spcAft>
              <a:buNone/>
            </a:pPr>
            <a:r>
              <a:rPr lang="en-IN" sz="6000" dirty="0">
                <a:effectLst/>
                <a:ea typeface="Times New Roman" panose="02020603050405020304" pitchFamily="18" charset="0"/>
              </a:rPr>
              <a:t>This project proposes the development of a Responsive Restaurant Website, leveraging HTML, CSS, and JavaScript technologies to create an engaging and accessible online platform for restaurant management and customer interaction. </a:t>
            </a:r>
            <a:r>
              <a:rPr lang="en-US" sz="6000" dirty="0">
                <a:effectLst/>
                <a:ea typeface="Calibri" panose="020F0502020204030204" pitchFamily="34" charset="0"/>
              </a:rPr>
              <a:t>The restaurant website features an intuitive and visually appealing interface, ensuring a seamless browsing experience for users. The design prioritizes easy navigation, allowing visitors to quickly find menus, make reservations, and access contact information. The site showcases the restaurant's menu with high-quality images, detailed descriptions, and pricing information. It includes options for knowing bestsellers, ensuring that customers can easily explore and choose their favorite dishes. Through analyzing user feedback and behavioral patterns, the system adapts recommendations in real-time, fostering deeper connections and satisfaction. The website includes features for customer reviews and feedback, promoting engagement and community interaction. Additionally, it provides updates on </a:t>
            </a:r>
            <a:r>
              <a:rPr lang="en-US" sz="6000" dirty="0">
                <a:ea typeface="Calibri" panose="020F0502020204030204" pitchFamily="34" charset="0"/>
              </a:rPr>
              <a:t>menu</a:t>
            </a:r>
            <a:r>
              <a:rPr lang="en-US" sz="6000" dirty="0">
                <a:effectLst/>
                <a:ea typeface="Calibri" panose="020F0502020204030204" pitchFamily="34" charset="0"/>
              </a:rPr>
              <a:t>, bestsellers, keeping customers informed and connected to the restaurant's latest offerings.</a:t>
            </a:r>
            <a:r>
              <a:rPr lang="en-US" sz="6000" dirty="0">
                <a:effectLst/>
                <a:ea typeface="Calibri Light" panose="020F0302020204030204" pitchFamily="34" charset="0"/>
              </a:rPr>
              <a:t> </a:t>
            </a:r>
            <a:endParaRPr lang="en-US" sz="6000" dirty="0">
              <a:ea typeface="Calibri Light" panose="020F0302020204030204" pitchFamily="34" charset="0"/>
            </a:endParaRPr>
          </a:p>
          <a:p>
            <a:pPr algn="just">
              <a:lnSpc>
                <a:spcPct val="150000"/>
              </a:lnSpc>
              <a:spcBef>
                <a:spcPts val="0"/>
              </a:spcBef>
            </a:pPr>
            <a:endParaRPr lang="en-US" sz="6000" dirty="0">
              <a:cs typeface="Times New Roman" panose="02020603050405020304" pitchFamily="18" charset="0"/>
            </a:endParaRPr>
          </a:p>
        </p:txBody>
      </p:sp>
    </p:spTree>
    <p:extLst>
      <p:ext uri="{BB962C8B-B14F-4D97-AF65-F5344CB8AC3E}">
        <p14:creationId xmlns:p14="http://schemas.microsoft.com/office/powerpoint/2010/main" val="2634526275"/>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E98221A-16EA-D1D7-B0F5-3CECA944381F}"/>
              </a:ext>
            </a:extLst>
          </p:cNvPr>
          <p:cNvSpPr txBox="1"/>
          <p:nvPr/>
        </p:nvSpPr>
        <p:spPr>
          <a:xfrm>
            <a:off x="941137" y="3364260"/>
            <a:ext cx="33880926" cy="13942278"/>
          </a:xfrm>
          <a:prstGeom prst="rect">
            <a:avLst/>
          </a:prstGeom>
          <a:noFill/>
        </p:spPr>
        <p:txBody>
          <a:bodyPr wrap="square" rtlCol="0">
            <a:spAutoFit/>
          </a:bodyPr>
          <a:lstStyle/>
          <a:p>
            <a:pPr marL="857250" indent="-857250" algn="just">
              <a:buFont typeface="Wingdings" panose="05000000000000000000" pitchFamily="2" charset="2"/>
              <a:buChar char="Ø"/>
            </a:pPr>
            <a:r>
              <a:rPr lang="en-US" sz="6600" b="1" dirty="0"/>
              <a:t>HTML</a:t>
            </a:r>
            <a:r>
              <a:rPr lang="en-US" sz="6600" dirty="0"/>
              <a:t>: Defines the structure and content layout of different sections across the website.</a:t>
            </a:r>
          </a:p>
          <a:p>
            <a:pPr algn="just"/>
            <a:endParaRPr lang="en-US" sz="6600" dirty="0"/>
          </a:p>
          <a:p>
            <a:pPr algn="just"/>
            <a:r>
              <a:rPr lang="en-US" sz="6600" dirty="0">
                <a:latin typeface="Times New Roman" panose="02020603050405020304" pitchFamily="18" charset="0"/>
                <a:cs typeface="Times New Roman" panose="02020603050405020304" pitchFamily="18" charset="0"/>
              </a:rPr>
              <a:t>    </a:t>
            </a:r>
            <a:r>
              <a:rPr lang="en-US" sz="6600" b="1" dirty="0">
                <a:cs typeface="Times New Roman" panose="02020603050405020304" pitchFamily="18" charset="0"/>
              </a:rPr>
              <a:t>HTML5</a:t>
            </a:r>
            <a:r>
              <a:rPr lang="en-US" sz="6600" dirty="0">
                <a:latin typeface="Times New Roman" panose="02020603050405020304" pitchFamily="18" charset="0"/>
                <a:cs typeface="Times New Roman" panose="02020603050405020304" pitchFamily="18" charset="0"/>
              </a:rPr>
              <a:t>:</a:t>
            </a:r>
            <a:r>
              <a:rPr lang="en-US" sz="6600" dirty="0">
                <a:cs typeface="Times New Roman" panose="02020603050405020304" pitchFamily="18" charset="0"/>
              </a:rPr>
              <a:t>Specifies semantic elements(‘&lt;header&gt;’,&lt;section&gt;’,’&lt;footer&gt;’)to organize content.</a:t>
            </a:r>
          </a:p>
          <a:p>
            <a:pPr algn="just"/>
            <a:endParaRPr lang="en-US" sz="7200" dirty="0">
              <a:latin typeface="Times New Roman" panose="02020603050405020304" pitchFamily="18" charset="0"/>
              <a:cs typeface="Times New Roman" panose="02020603050405020304" pitchFamily="18" charset="0"/>
            </a:endParaRPr>
          </a:p>
          <a:p>
            <a:pPr marL="857250" indent="-857250" algn="just">
              <a:buFont typeface="Wingdings" panose="05000000000000000000" pitchFamily="2" charset="2"/>
              <a:buChar char="Ø"/>
            </a:pPr>
            <a:r>
              <a:rPr lang="en-US" sz="6600" dirty="0"/>
              <a:t>	</a:t>
            </a:r>
            <a:r>
              <a:rPr lang="en-US" sz="6600" b="1" dirty="0"/>
              <a:t>CSS STYLING: </a:t>
            </a:r>
            <a:r>
              <a:rPr lang="en-US" sz="6600" dirty="0"/>
              <a:t>Enhances visual presentation and ensures consistent styling across various devices and screen sizes.</a:t>
            </a:r>
          </a:p>
          <a:p>
            <a:pPr algn="just"/>
            <a:endParaRPr lang="en-US" sz="6600" dirty="0"/>
          </a:p>
          <a:p>
            <a:pPr algn="just"/>
            <a:r>
              <a:rPr lang="en-US" sz="6600" dirty="0">
                <a:latin typeface="Times New Roman" panose="02020603050405020304" pitchFamily="18" charset="0"/>
                <a:cs typeface="Times New Roman" panose="02020603050405020304" pitchFamily="18" charset="0"/>
              </a:rPr>
              <a:t>	</a:t>
            </a:r>
            <a:r>
              <a:rPr lang="en-US" sz="6600" b="1" dirty="0">
                <a:cs typeface="Times New Roman" panose="02020603050405020304" pitchFamily="18" charset="0"/>
              </a:rPr>
              <a:t>CSS: </a:t>
            </a:r>
            <a:r>
              <a:rPr lang="en-US" sz="6600" dirty="0">
                <a:cs typeface="Times New Roman" panose="02020603050405020304" pitchFamily="18" charset="0"/>
              </a:rPr>
              <a:t>Applies styles defined in ‘styles.css’ to format fonts, colors, margins and positioning.</a:t>
            </a:r>
          </a:p>
          <a:p>
            <a:pPr algn="just"/>
            <a:endParaRPr lang="en-US" sz="6600" dirty="0">
              <a:latin typeface="Times New Roman" panose="02020603050405020304" pitchFamily="18" charset="0"/>
              <a:cs typeface="Times New Roman" panose="02020603050405020304" pitchFamily="18" charset="0"/>
            </a:endParaRPr>
          </a:p>
          <a:p>
            <a:pPr marL="857250" indent="-857250" algn="just">
              <a:buFont typeface="Wingdings" panose="05000000000000000000" pitchFamily="2" charset="2"/>
              <a:buChar char="Ø"/>
            </a:pPr>
            <a:r>
              <a:rPr lang="en-US" sz="6600" b="1" dirty="0"/>
              <a:t>JAVA SCRIPT FOR INTERACTIVITY</a:t>
            </a:r>
            <a:r>
              <a:rPr lang="en-US" sz="7200" b="1" dirty="0"/>
              <a:t>: </a:t>
            </a:r>
            <a:r>
              <a:rPr lang="en-US" sz="6600" dirty="0"/>
              <a:t>Adds interactive behavior to the website, enhancing user experience and functionality.</a:t>
            </a:r>
          </a:p>
          <a:p>
            <a:pPr algn="just"/>
            <a:endParaRPr lang="en-US" sz="6600" dirty="0">
              <a:latin typeface="Times New Roman" panose="02020603050405020304" pitchFamily="18" charset="0"/>
              <a:cs typeface="Times New Roman" panose="02020603050405020304" pitchFamily="18" charset="0"/>
            </a:endParaRPr>
          </a:p>
          <a:p>
            <a:pPr algn="just"/>
            <a:r>
              <a:rPr lang="en-US" sz="6600" b="1" dirty="0">
                <a:cs typeface="Times New Roman" panose="02020603050405020304" pitchFamily="18" charset="0"/>
              </a:rPr>
              <a:t>	JavaScript: </a:t>
            </a:r>
            <a:r>
              <a:rPr lang="en-US" sz="6600" dirty="0">
                <a:cs typeface="Times New Roman" panose="02020603050405020304" pitchFamily="18" charset="0"/>
              </a:rPr>
              <a:t>Includes ‘script.js’ for implementing features like toggling mobile menu visibility.</a:t>
            </a:r>
            <a:endParaRPr lang="en-US" sz="6600" b="1" dirty="0">
              <a:cs typeface="Times New Roman" panose="02020603050405020304" pitchFamily="18" charset="0"/>
            </a:endParaRPr>
          </a:p>
        </p:txBody>
      </p:sp>
      <p:sp>
        <p:nvSpPr>
          <p:cNvPr id="2" name="TextBox 1">
            <a:extLst>
              <a:ext uri="{FF2B5EF4-FFF2-40B4-BE49-F238E27FC236}">
                <a16:creationId xmlns:a16="http://schemas.microsoft.com/office/drawing/2014/main" id="{540853F2-AD4A-F21A-A550-00EFBEA0C012}"/>
              </a:ext>
            </a:extLst>
          </p:cNvPr>
          <p:cNvSpPr txBox="1"/>
          <p:nvPr/>
        </p:nvSpPr>
        <p:spPr>
          <a:xfrm>
            <a:off x="1452282" y="806823"/>
            <a:ext cx="7637929" cy="1708160"/>
          </a:xfrm>
          <a:prstGeom prst="rect">
            <a:avLst/>
          </a:prstGeom>
          <a:noFill/>
        </p:spPr>
        <p:txBody>
          <a:bodyPr wrap="square" rtlCol="0">
            <a:spAutoFit/>
          </a:bodyPr>
          <a:lstStyle/>
          <a:p>
            <a:r>
              <a:rPr lang="en-US" sz="10500" b="1" dirty="0">
                <a:latin typeface="Times New Roman" panose="02020603050405020304" pitchFamily="18" charset="0"/>
                <a:cs typeface="Times New Roman" panose="02020603050405020304" pitchFamily="18" charset="0"/>
              </a:rPr>
              <a:t>Tools Stack</a:t>
            </a:r>
            <a:endParaRPr lang="en-IN" sz="105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5816839"/>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E304C-E131-9B82-A0E1-C78563D1E2A9}"/>
              </a:ext>
            </a:extLst>
          </p:cNvPr>
          <p:cNvSpPr>
            <a:spLocks noGrp="1"/>
          </p:cNvSpPr>
          <p:nvPr>
            <p:ph type="title"/>
          </p:nvPr>
        </p:nvSpPr>
        <p:spPr/>
        <p:txBody>
          <a:bodyPr>
            <a:normAutofit/>
          </a:bodyPr>
          <a:lstStyle/>
          <a:p>
            <a:pPr marL="0" indent="0">
              <a:lnSpc>
                <a:spcPts val="4121"/>
              </a:lnSpc>
            </a:pPr>
            <a:r>
              <a:rPr lang="en-US" sz="11500" b="1" dirty="0">
                <a:latin typeface="+mn-lt"/>
                <a:ea typeface="Inconsolata" pitchFamily="34" charset="-122"/>
                <a:cs typeface="Times New Roman" panose="02020603050405020304" pitchFamily="18" charset="0"/>
              </a:rPr>
              <a:t>Implementation Details</a:t>
            </a:r>
            <a:endParaRPr lang="en-US" sz="11500" b="1" dirty="0">
              <a:latin typeface="+mn-lt"/>
              <a:cs typeface="Times New Roman" panose="02020603050405020304" pitchFamily="18" charset="0"/>
            </a:endParaRPr>
          </a:p>
        </p:txBody>
      </p:sp>
      <p:sp>
        <p:nvSpPr>
          <p:cNvPr id="3" name="Content Placeholder 2">
            <a:extLst>
              <a:ext uri="{FF2B5EF4-FFF2-40B4-BE49-F238E27FC236}">
                <a16:creationId xmlns:a16="http://schemas.microsoft.com/office/drawing/2014/main" id="{F9121EA2-E0DF-75E1-A76C-9B4C8A050B59}"/>
              </a:ext>
            </a:extLst>
          </p:cNvPr>
          <p:cNvSpPr>
            <a:spLocks noGrp="1"/>
          </p:cNvSpPr>
          <p:nvPr>
            <p:ph idx="1"/>
          </p:nvPr>
        </p:nvSpPr>
        <p:spPr>
          <a:xfrm>
            <a:off x="1894427" y="3991587"/>
            <a:ext cx="31281716" cy="15435402"/>
          </a:xfrm>
        </p:spPr>
        <p:txBody>
          <a:bodyPr>
            <a:normAutofit/>
          </a:bodyPr>
          <a:lstStyle/>
          <a:p>
            <a:pPr algn="just"/>
            <a:r>
              <a:rPr lang="en-US" sz="6600" dirty="0">
                <a:cs typeface="Times New Roman" panose="02020603050405020304" pitchFamily="18" charset="0"/>
              </a:rPr>
              <a:t>The front-end of the restaurant website is built using HTML, CSS, and JavaScript, ensuring a visually appealing and user-friendly interface. HTML5 is employed to structure the web pages with semantic elements such as &lt;header&gt;, &lt;nav&gt;, &lt;section&gt;, &lt;article&gt;, and &lt;footer&gt;. CSS, along with Sass for advanced pre-processing, is used to style these elements, maintaining a consistent and modern design across the site. To enhance interactivity, JavaScript is integrated, allowing for dynamic updates and responses to user actions. </a:t>
            </a:r>
          </a:p>
          <a:p>
            <a:pPr algn="just"/>
            <a:r>
              <a:rPr lang="en-US" sz="6600" dirty="0">
                <a:cs typeface="Times New Roman" panose="02020603050405020304" pitchFamily="18" charset="0"/>
              </a:rPr>
              <a:t>Our website consists of totally 6 pages(Home, About Us, Bestseller, Menu, Feedback, Book a table) which can be accessed through the header in the home page. We can navigate throughout the website only by the help of the header, which makes the interface easy for the users. We can also book a table in this website and it also provides the feature for the feedback from the customers.</a:t>
            </a:r>
          </a:p>
          <a:p>
            <a:pPr algn="just"/>
            <a:r>
              <a:rPr lang="en-US" sz="6600" dirty="0"/>
              <a:t>Finally, we can conclude that, our restaurant website implements a responsive design using HTML, CSS, and JavaScript, enabling seamless navigation with a clear menu structure. It features engaging content including an about section, bestsellers showcase, detailed menu options, customer feedback, and a booking system for table reservations.</a:t>
            </a:r>
            <a:endParaRPr lang="en-US" sz="6600" dirty="0">
              <a:cs typeface="Times New Roman" panose="02020603050405020304" pitchFamily="18" charset="0"/>
            </a:endParaRPr>
          </a:p>
          <a:p>
            <a:pPr algn="just"/>
            <a:endParaRPr lang="en-US" sz="6600" dirty="0">
              <a:cs typeface="Times New Roman" panose="02020603050405020304" pitchFamily="18" charset="0"/>
            </a:endParaRPr>
          </a:p>
        </p:txBody>
      </p:sp>
    </p:spTree>
    <p:extLst>
      <p:ext uri="{BB962C8B-B14F-4D97-AF65-F5344CB8AC3E}">
        <p14:creationId xmlns:p14="http://schemas.microsoft.com/office/powerpoint/2010/main" val="3313238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B9AD107-1F5E-61ED-7971-B1A047245CA2}"/>
              </a:ext>
            </a:extLst>
          </p:cNvPr>
          <p:cNvSpPr>
            <a:spLocks noChangeArrowheads="1"/>
          </p:cNvSpPr>
          <p:nvPr/>
        </p:nvSpPr>
        <p:spPr bwMode="auto">
          <a:xfrm flipV="1">
            <a:off x="11775734" y="2151529"/>
            <a:ext cx="21912729" cy="19605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6" name="TextBox 5">
            <a:extLst>
              <a:ext uri="{FF2B5EF4-FFF2-40B4-BE49-F238E27FC236}">
                <a16:creationId xmlns:a16="http://schemas.microsoft.com/office/drawing/2014/main" id="{DEF84F0D-CA9B-F33E-44BB-8679C45804BA}"/>
              </a:ext>
            </a:extLst>
          </p:cNvPr>
          <p:cNvSpPr txBox="1"/>
          <p:nvPr/>
        </p:nvSpPr>
        <p:spPr>
          <a:xfrm>
            <a:off x="2074737" y="795843"/>
            <a:ext cx="6911788" cy="1569660"/>
          </a:xfrm>
          <a:prstGeom prst="rect">
            <a:avLst/>
          </a:prstGeom>
          <a:noFill/>
        </p:spPr>
        <p:txBody>
          <a:bodyPr wrap="square" rtlCol="0">
            <a:spAutoFit/>
          </a:bodyPr>
          <a:lstStyle/>
          <a:p>
            <a:r>
              <a:rPr lang="en-US" sz="9600" b="1" dirty="0">
                <a:latin typeface="Times New Roman" panose="02020603050405020304" pitchFamily="18" charset="0"/>
                <a:cs typeface="Times New Roman" panose="02020603050405020304" pitchFamily="18" charset="0"/>
              </a:rPr>
              <a:t>Prototype</a:t>
            </a:r>
            <a:endParaRPr lang="en-IN" sz="96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F8AB9E5-056F-6015-AC0E-D9B8589BF2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4737" y="2823411"/>
            <a:ext cx="31613726" cy="16282735"/>
          </a:xfrm>
          <a:prstGeom prst="rect">
            <a:avLst/>
          </a:prstGeom>
        </p:spPr>
      </p:pic>
    </p:spTree>
    <p:extLst>
      <p:ext uri="{BB962C8B-B14F-4D97-AF65-F5344CB8AC3E}">
        <p14:creationId xmlns:p14="http://schemas.microsoft.com/office/powerpoint/2010/main" val="4089846169"/>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53DC42-1F00-AC46-F26E-2D159BFC3F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452" y="5759115"/>
            <a:ext cx="17357272" cy="10491537"/>
          </a:xfrm>
          <a:prstGeom prst="rect">
            <a:avLst/>
          </a:prstGeom>
        </p:spPr>
      </p:pic>
      <p:pic>
        <p:nvPicPr>
          <p:cNvPr id="5" name="Picture 4">
            <a:extLst>
              <a:ext uri="{FF2B5EF4-FFF2-40B4-BE49-F238E27FC236}">
                <a16:creationId xmlns:a16="http://schemas.microsoft.com/office/drawing/2014/main" id="{7B9CC16B-2ADB-80F5-A5FE-8E39FE1859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55724" y="5743073"/>
            <a:ext cx="16504033" cy="10619875"/>
          </a:xfrm>
          <a:prstGeom prst="rect">
            <a:avLst/>
          </a:prstGeom>
        </p:spPr>
      </p:pic>
      <p:sp>
        <p:nvSpPr>
          <p:cNvPr id="6" name="TextBox 5">
            <a:extLst>
              <a:ext uri="{FF2B5EF4-FFF2-40B4-BE49-F238E27FC236}">
                <a16:creationId xmlns:a16="http://schemas.microsoft.com/office/drawing/2014/main" id="{DDF1406A-6183-7AA1-EB8D-53BEDD8D0705}"/>
              </a:ext>
            </a:extLst>
          </p:cNvPr>
          <p:cNvSpPr txBox="1"/>
          <p:nvPr/>
        </p:nvSpPr>
        <p:spPr>
          <a:xfrm>
            <a:off x="6015789" y="2374232"/>
            <a:ext cx="11309685" cy="1477328"/>
          </a:xfrm>
          <a:prstGeom prst="rect">
            <a:avLst/>
          </a:prstGeom>
          <a:noFill/>
        </p:spPr>
        <p:txBody>
          <a:bodyPr wrap="square" rtlCol="0">
            <a:spAutoFit/>
          </a:bodyPr>
          <a:lstStyle/>
          <a:p>
            <a:endParaRPr lang="en-US" dirty="0"/>
          </a:p>
          <a:p>
            <a:r>
              <a:rPr lang="en-IN" sz="7200" b="1" dirty="0"/>
              <a:t>About Us Page</a:t>
            </a:r>
          </a:p>
        </p:txBody>
      </p:sp>
      <p:sp>
        <p:nvSpPr>
          <p:cNvPr id="7" name="TextBox 6">
            <a:extLst>
              <a:ext uri="{FF2B5EF4-FFF2-40B4-BE49-F238E27FC236}">
                <a16:creationId xmlns:a16="http://schemas.microsoft.com/office/drawing/2014/main" id="{9A552CBB-1BDD-DA16-728D-19E6AD1867E9}"/>
              </a:ext>
            </a:extLst>
          </p:cNvPr>
          <p:cNvSpPr txBox="1"/>
          <p:nvPr/>
        </p:nvSpPr>
        <p:spPr>
          <a:xfrm>
            <a:off x="22643766" y="2374232"/>
            <a:ext cx="11309685" cy="1477328"/>
          </a:xfrm>
          <a:prstGeom prst="rect">
            <a:avLst/>
          </a:prstGeom>
          <a:noFill/>
        </p:spPr>
        <p:txBody>
          <a:bodyPr wrap="square" rtlCol="0">
            <a:spAutoFit/>
          </a:bodyPr>
          <a:lstStyle/>
          <a:p>
            <a:endParaRPr lang="en-US" dirty="0"/>
          </a:p>
          <a:p>
            <a:r>
              <a:rPr lang="en-IN" sz="7200" b="1" dirty="0"/>
              <a:t>Our Menu Page</a:t>
            </a:r>
          </a:p>
        </p:txBody>
      </p:sp>
    </p:spTree>
    <p:extLst>
      <p:ext uri="{BB962C8B-B14F-4D97-AF65-F5344CB8AC3E}">
        <p14:creationId xmlns:p14="http://schemas.microsoft.com/office/powerpoint/2010/main" val="3893153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819B2D-3BED-93A3-E28D-D0E6D7F452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727" y="2406315"/>
            <a:ext cx="12965213" cy="6961280"/>
          </a:xfrm>
          <a:prstGeom prst="rect">
            <a:avLst/>
          </a:prstGeom>
        </p:spPr>
      </p:pic>
      <p:pic>
        <p:nvPicPr>
          <p:cNvPr id="5" name="Picture 4">
            <a:extLst>
              <a:ext uri="{FF2B5EF4-FFF2-40B4-BE49-F238E27FC236}">
                <a16:creationId xmlns:a16="http://schemas.microsoft.com/office/drawing/2014/main" id="{80FC2236-97DB-AB3D-254A-E9F8ED3B38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5209" y="12415177"/>
            <a:ext cx="12965213" cy="7010819"/>
          </a:xfrm>
          <a:prstGeom prst="rect">
            <a:avLst/>
          </a:prstGeom>
        </p:spPr>
      </p:pic>
      <p:pic>
        <p:nvPicPr>
          <p:cNvPr id="7" name="Picture 6">
            <a:extLst>
              <a:ext uri="{FF2B5EF4-FFF2-40B4-BE49-F238E27FC236}">
                <a16:creationId xmlns:a16="http://schemas.microsoft.com/office/drawing/2014/main" id="{DFB418D2-E44E-3E56-A73A-89351D98A6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00532" y="2406315"/>
            <a:ext cx="12960023" cy="6961280"/>
          </a:xfrm>
          <a:prstGeom prst="rect">
            <a:avLst/>
          </a:prstGeom>
        </p:spPr>
      </p:pic>
      <p:sp>
        <p:nvSpPr>
          <p:cNvPr id="8" name="TextBox 7">
            <a:extLst>
              <a:ext uri="{FF2B5EF4-FFF2-40B4-BE49-F238E27FC236}">
                <a16:creationId xmlns:a16="http://schemas.microsoft.com/office/drawing/2014/main" id="{F8626B4E-C267-5ABF-A1D7-4826058C0D63}"/>
              </a:ext>
            </a:extLst>
          </p:cNvPr>
          <p:cNvSpPr txBox="1"/>
          <p:nvPr/>
        </p:nvSpPr>
        <p:spPr>
          <a:xfrm flipH="1">
            <a:off x="3754795" y="690803"/>
            <a:ext cx="11606216" cy="1200329"/>
          </a:xfrm>
          <a:prstGeom prst="rect">
            <a:avLst/>
          </a:prstGeom>
          <a:noFill/>
        </p:spPr>
        <p:txBody>
          <a:bodyPr wrap="square" rtlCol="0">
            <a:spAutoFit/>
          </a:bodyPr>
          <a:lstStyle/>
          <a:p>
            <a:r>
              <a:rPr lang="en-US" sz="7200" b="1" dirty="0"/>
              <a:t>Best Sellers page</a:t>
            </a:r>
            <a:endParaRPr lang="en-IN" sz="7200" b="1" dirty="0"/>
          </a:p>
        </p:txBody>
      </p:sp>
      <p:sp>
        <p:nvSpPr>
          <p:cNvPr id="9" name="TextBox 8">
            <a:extLst>
              <a:ext uri="{FF2B5EF4-FFF2-40B4-BE49-F238E27FC236}">
                <a16:creationId xmlns:a16="http://schemas.microsoft.com/office/drawing/2014/main" id="{D23A57A1-5D42-AC48-71DC-8C7788AA26FC}"/>
              </a:ext>
            </a:extLst>
          </p:cNvPr>
          <p:cNvSpPr txBox="1"/>
          <p:nvPr/>
        </p:nvSpPr>
        <p:spPr>
          <a:xfrm flipH="1">
            <a:off x="23895659" y="690804"/>
            <a:ext cx="10819457" cy="1200329"/>
          </a:xfrm>
          <a:prstGeom prst="rect">
            <a:avLst/>
          </a:prstGeom>
          <a:noFill/>
        </p:spPr>
        <p:txBody>
          <a:bodyPr wrap="square" rtlCol="0">
            <a:spAutoFit/>
          </a:bodyPr>
          <a:lstStyle/>
          <a:p>
            <a:r>
              <a:rPr lang="en-US" sz="7200" b="1" dirty="0"/>
              <a:t>Book a Table Page</a:t>
            </a:r>
            <a:endParaRPr lang="en-IN" sz="7200" b="1" dirty="0"/>
          </a:p>
        </p:txBody>
      </p:sp>
      <p:sp>
        <p:nvSpPr>
          <p:cNvPr id="10" name="TextBox 9">
            <a:extLst>
              <a:ext uri="{FF2B5EF4-FFF2-40B4-BE49-F238E27FC236}">
                <a16:creationId xmlns:a16="http://schemas.microsoft.com/office/drawing/2014/main" id="{0F88DBC6-E92E-1BF4-CF72-934D9B8313FA}"/>
              </a:ext>
            </a:extLst>
          </p:cNvPr>
          <p:cNvSpPr txBox="1"/>
          <p:nvPr/>
        </p:nvSpPr>
        <p:spPr>
          <a:xfrm flipH="1">
            <a:off x="13706940" y="10749206"/>
            <a:ext cx="11606216" cy="1200329"/>
          </a:xfrm>
          <a:prstGeom prst="rect">
            <a:avLst/>
          </a:prstGeom>
          <a:noFill/>
        </p:spPr>
        <p:txBody>
          <a:bodyPr wrap="square" rtlCol="0">
            <a:spAutoFit/>
          </a:bodyPr>
          <a:lstStyle/>
          <a:p>
            <a:r>
              <a:rPr lang="en-US" sz="7200" b="1" dirty="0"/>
              <a:t>Feedback Page</a:t>
            </a:r>
            <a:endParaRPr lang="en-IN" sz="7200" b="1" dirty="0"/>
          </a:p>
        </p:txBody>
      </p:sp>
    </p:spTree>
    <p:extLst>
      <p:ext uri="{BB962C8B-B14F-4D97-AF65-F5344CB8AC3E}">
        <p14:creationId xmlns:p14="http://schemas.microsoft.com/office/powerpoint/2010/main" val="2028997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4320" y="1684786"/>
            <a:ext cx="30845760" cy="2037925"/>
          </a:xfrm>
        </p:spPr>
        <p:txBody>
          <a:bodyPr>
            <a:normAutofit fontScale="90000"/>
          </a:bodyPr>
          <a:lstStyle/>
          <a:p>
            <a:r>
              <a:rPr lang="en-US" b="1" dirty="0">
                <a:latin typeface="Times New Roman" panose="02020603050405020304" pitchFamily="18" charset="0"/>
                <a:cs typeface="Times New Roman" panose="02020603050405020304" pitchFamily="18" charset="0"/>
              </a:rPr>
              <a:t>   </a:t>
            </a:r>
            <a:r>
              <a:rPr lang="en-US" sz="15500" b="1" dirty="0">
                <a:latin typeface="+mn-lt"/>
                <a:cs typeface="Times New Roman" panose="02020603050405020304" pitchFamily="18" charset="0"/>
              </a:rPr>
              <a:t>Conclusion</a:t>
            </a:r>
            <a:endParaRPr lang="en-US" b="1" dirty="0">
              <a:latin typeface="+mn-lt"/>
              <a:cs typeface="Times New Roman" panose="02020603050405020304" pitchFamily="18" charset="0"/>
            </a:endParaRPr>
          </a:p>
        </p:txBody>
      </p:sp>
      <p:sp>
        <p:nvSpPr>
          <p:cNvPr id="4" name="TextBox 3">
            <a:extLst>
              <a:ext uri="{FF2B5EF4-FFF2-40B4-BE49-F238E27FC236}">
                <a16:creationId xmlns:a16="http://schemas.microsoft.com/office/drawing/2014/main" id="{FACD4489-16E0-C0C9-1360-6196E13D7D10}"/>
              </a:ext>
            </a:extLst>
          </p:cNvPr>
          <p:cNvSpPr txBox="1"/>
          <p:nvPr/>
        </p:nvSpPr>
        <p:spPr>
          <a:xfrm>
            <a:off x="920362" y="2920606"/>
            <a:ext cx="33650375" cy="15665827"/>
          </a:xfrm>
          <a:prstGeom prst="rect">
            <a:avLst/>
          </a:prstGeom>
          <a:noFill/>
        </p:spPr>
        <p:txBody>
          <a:bodyPr wrap="square" rtlCol="0">
            <a:spAutoFit/>
          </a:bodyPr>
          <a:lstStyle/>
          <a:p>
            <a:pPr algn="just"/>
            <a:endParaRPr lang="en-IN" sz="8800" b="0" i="0" u="none" strike="noStrike" baseline="0" dirty="0">
              <a:solidFill>
                <a:srgbClr val="000000"/>
              </a:solidFill>
              <a:latin typeface="Times New Roman" panose="02020603050405020304" pitchFamily="18" charset="0"/>
            </a:endParaRPr>
          </a:p>
          <a:p>
            <a:pPr marL="1143000" indent="-1143000" algn="just">
              <a:buFont typeface="Wingdings" panose="05000000000000000000" pitchFamily="2" charset="2"/>
              <a:buChar char="Ø"/>
            </a:pPr>
            <a:r>
              <a:rPr lang="en-US" sz="6600" b="0" i="0" u="none" strike="noStrike" baseline="0" dirty="0">
                <a:solidFill>
                  <a:srgbClr val="000000"/>
                </a:solidFill>
              </a:rPr>
              <a:t>In conclusion, the development of a restaurant website involves a comprehensive approach that integrates various technologies and tools to create a robust, user-friendly, and dynamic online presence. </a:t>
            </a:r>
          </a:p>
          <a:p>
            <a:pPr algn="just"/>
            <a:endParaRPr lang="en-US" sz="6600" b="0" i="0" u="none" strike="noStrike" baseline="0" dirty="0">
              <a:solidFill>
                <a:srgbClr val="000000"/>
              </a:solidFill>
            </a:endParaRPr>
          </a:p>
          <a:p>
            <a:pPr marL="1143000" indent="-1143000" algn="just">
              <a:buFont typeface="Wingdings" panose="05000000000000000000" pitchFamily="2" charset="2"/>
              <a:buChar char="Ø"/>
            </a:pPr>
            <a:r>
              <a:rPr lang="en-US" sz="6600" b="0" i="0" u="none" strike="noStrike" baseline="0" dirty="0">
                <a:solidFill>
                  <a:srgbClr val="000000"/>
                </a:solidFill>
              </a:rPr>
              <a:t>By utilizing HTML, CSS, JavaScript for the front-end, we ensure a visually appealing and responsive user interface. Through clear navigation and interactive features, customers can easily explore our offerings, learn about our story, and make table reservations.</a:t>
            </a:r>
          </a:p>
          <a:p>
            <a:pPr algn="just"/>
            <a:endParaRPr lang="en-US" sz="6600" b="0" i="0" u="none" strike="noStrike" baseline="0" dirty="0">
              <a:solidFill>
                <a:srgbClr val="000000"/>
              </a:solidFill>
            </a:endParaRPr>
          </a:p>
          <a:p>
            <a:pPr marL="1143000" indent="-1143000" algn="just">
              <a:buFont typeface="Wingdings" panose="05000000000000000000" pitchFamily="2" charset="2"/>
              <a:buChar char="Ø"/>
            </a:pPr>
            <a:r>
              <a:rPr lang="en-US" sz="6600" b="0" i="0" u="none" strike="noStrike" baseline="0" dirty="0">
                <a:solidFill>
                  <a:srgbClr val="000000"/>
                </a:solidFill>
              </a:rPr>
              <a:t>Overall, this project exemplifies how modern web development practices can be applied to create a sophisticated and effective online presence for a restaurant, ultimately driving business growth and enhancing customer satisfaction. This digital platform not only enhances our customer experience but also streamlines our operations, paving the way for future growth and success.</a:t>
            </a:r>
          </a:p>
          <a:p>
            <a:pPr marL="1143000" indent="-1143000" algn="just">
              <a:buFont typeface="Wingdings" panose="05000000000000000000" pitchFamily="2" charset="2"/>
              <a:buChar char="Ø"/>
            </a:pPr>
            <a:endParaRPr lang="en-US" sz="6600" dirty="0">
              <a:solidFill>
                <a:srgbClr val="000000"/>
              </a:solidFill>
              <a:cs typeface="Times New Roman" panose="02020603050405020304" pitchFamily="18" charset="0"/>
            </a:endParaRPr>
          </a:p>
        </p:txBody>
      </p:sp>
    </p:spTree>
    <p:extLst>
      <p:ext uri="{BB962C8B-B14F-4D97-AF65-F5344CB8AC3E}">
        <p14:creationId xmlns:p14="http://schemas.microsoft.com/office/powerpoint/2010/main" val="653115014"/>
      </p:ext>
    </p:extLst>
  </p:cSld>
  <p:clrMapOvr>
    <a:masterClrMapping/>
  </p:clrMapOvr>
  <p:transition spd="med">
    <p:pul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2162</TotalTime>
  <Words>809</Words>
  <Application>Microsoft Office PowerPoint</Application>
  <PresentationFormat>Custom</PresentationFormat>
  <Paragraphs>58</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Times New Roman</vt:lpstr>
      <vt:lpstr>Wingdings</vt:lpstr>
      <vt:lpstr>Office Theme</vt:lpstr>
      <vt:lpstr>GOKARAJU RANGARAJU  INSTITUTE OF ENGINEERING AND TECHNOLOGY Department of Information Technology  Realtime Research Project </vt:lpstr>
      <vt:lpstr>Contents</vt:lpstr>
      <vt:lpstr>Abstract</vt:lpstr>
      <vt:lpstr>PowerPoint Presentation</vt:lpstr>
      <vt:lpstr>Implementation Details</vt:lpstr>
      <vt:lpstr>PowerPoint Presentation</vt:lpstr>
      <vt:lpstr>PowerPoint Presentation</vt:lpstr>
      <vt:lpstr>PowerPoint Presentation</vt:lpstr>
      <vt:lpstr>   Conclusion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GOKARAJU RANGARAJU INSTITUTE OF ENGINEERING AND TECHNOLOGY Department of Computer Science and Engineering  RTRP/SRP Review-0</dc:title>
  <dc:creator>hp</dc:creator>
  <cp:lastModifiedBy>Joel Nishanth Rasamalla</cp:lastModifiedBy>
  <cp:revision>80</cp:revision>
  <dcterms:created xsi:type="dcterms:W3CDTF">2024-03-13T07:24:06Z</dcterms:created>
  <dcterms:modified xsi:type="dcterms:W3CDTF">2024-07-08T13:26:13Z</dcterms:modified>
</cp:coreProperties>
</file>